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75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8" r:id="rId22"/>
    <p:sldId id="273" r:id="rId23"/>
    <p:sldId id="274" r:id="rId24"/>
    <p:sldId id="276" r:id="rId25"/>
    <p:sldId id="277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542" y="19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원종(2020134026)" userId="6fa6b33a-341d-4762-8641-8275846f2f9d" providerId="ADAL" clId="{64F57AA1-44E3-47AC-8BA6-D08FA70DF4E2}"/>
    <pc:docChg chg="undo redo custSel addSld delSld modSld sldOrd">
      <pc:chgData name="이원종(2020134026)" userId="6fa6b33a-341d-4762-8641-8275846f2f9d" providerId="ADAL" clId="{64F57AA1-44E3-47AC-8BA6-D08FA70DF4E2}" dt="2025-10-16T10:36:19.567" v="2785" actId="1038"/>
      <pc:docMkLst>
        <pc:docMk/>
      </pc:docMkLst>
      <pc:sldChg chg="addSp delSp modSp mod">
        <pc:chgData name="이원종(2020134026)" userId="6fa6b33a-341d-4762-8641-8275846f2f9d" providerId="ADAL" clId="{64F57AA1-44E3-47AC-8BA6-D08FA70DF4E2}" dt="2025-10-12T09:54:58.174" v="1"/>
        <pc:sldMkLst>
          <pc:docMk/>
          <pc:sldMk cId="0" sldId="257"/>
        </pc:sldMkLst>
        <pc:picChg chg="add mod">
          <ac:chgData name="이원종(2020134026)" userId="6fa6b33a-341d-4762-8641-8275846f2f9d" providerId="ADAL" clId="{64F57AA1-44E3-47AC-8BA6-D08FA70DF4E2}" dt="2025-10-12T09:54:58.174" v="1"/>
          <ac:picMkLst>
            <pc:docMk/>
            <pc:sldMk cId="0" sldId="257"/>
            <ac:picMk id="21" creationId="{A6F3A2EF-FF02-BFE5-69D0-003E1E4C6398}"/>
          </ac:picMkLst>
        </pc:picChg>
      </pc:sldChg>
      <pc:sldChg chg="addSp delSp modSp mod modNotesTx">
        <pc:chgData name="이원종(2020134026)" userId="6fa6b33a-341d-4762-8641-8275846f2f9d" providerId="ADAL" clId="{64F57AA1-44E3-47AC-8BA6-D08FA70DF4E2}" dt="2025-10-15T08:01:56.332" v="2234" actId="20577"/>
        <pc:sldMkLst>
          <pc:docMk/>
          <pc:sldMk cId="0" sldId="258"/>
        </pc:sldMkLst>
        <pc:picChg chg="add mod">
          <ac:chgData name="이원종(2020134026)" userId="6fa6b33a-341d-4762-8641-8275846f2f9d" providerId="ADAL" clId="{64F57AA1-44E3-47AC-8BA6-D08FA70DF4E2}" dt="2025-10-15T07:39:06.684" v="2184"/>
          <ac:picMkLst>
            <pc:docMk/>
            <pc:sldMk cId="0" sldId="258"/>
            <ac:picMk id="12" creationId="{0D50B7F9-B2F0-9E55-9DDA-3CEE566BDC06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0-15T07:39:10.444" v="2185" actId="1036"/>
        <pc:sldMkLst>
          <pc:docMk/>
          <pc:sldMk cId="0" sldId="259"/>
        </pc:sldMkLst>
        <pc:picChg chg="add mod">
          <ac:chgData name="이원종(2020134026)" userId="6fa6b33a-341d-4762-8641-8275846f2f9d" providerId="ADAL" clId="{64F57AA1-44E3-47AC-8BA6-D08FA70DF4E2}" dt="2025-10-15T07:39:10.444" v="2185" actId="1036"/>
          <ac:picMkLst>
            <pc:docMk/>
            <pc:sldMk cId="0" sldId="259"/>
            <ac:picMk id="9" creationId="{079E9930-30E5-F802-C54C-46B120F8E30D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0-15T07:39:35.774" v="2195" actId="1036"/>
        <pc:sldMkLst>
          <pc:docMk/>
          <pc:sldMk cId="0" sldId="260"/>
        </pc:sldMkLst>
        <pc:picChg chg="add mod">
          <ac:chgData name="이원종(2020134026)" userId="6fa6b33a-341d-4762-8641-8275846f2f9d" providerId="ADAL" clId="{64F57AA1-44E3-47AC-8BA6-D08FA70DF4E2}" dt="2025-10-15T07:39:35.774" v="2195" actId="1036"/>
          <ac:picMkLst>
            <pc:docMk/>
            <pc:sldMk cId="0" sldId="260"/>
            <ac:picMk id="36" creationId="{32D7A385-F730-09CF-C530-6C0737A8DEC8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0-16T10:10:03.647" v="2747" actId="21"/>
        <pc:sldMkLst>
          <pc:docMk/>
          <pc:sldMk cId="0" sldId="261"/>
        </pc:sldMkLst>
        <pc:spChg chg="mod">
          <ac:chgData name="이원종(2020134026)" userId="6fa6b33a-341d-4762-8641-8275846f2f9d" providerId="ADAL" clId="{64F57AA1-44E3-47AC-8BA6-D08FA70DF4E2}" dt="2025-10-16T08:33:02.810" v="2455" actId="20577"/>
          <ac:spMkLst>
            <pc:docMk/>
            <pc:sldMk cId="0" sldId="261"/>
            <ac:spMk id="24" creationId="{E1A4E6A7-D138-DC5B-E888-C8C5F3A0AEA9}"/>
          </ac:spMkLst>
        </pc:spChg>
        <pc:picChg chg="add mod">
          <ac:chgData name="이원종(2020134026)" userId="6fa6b33a-341d-4762-8641-8275846f2f9d" providerId="ADAL" clId="{64F57AA1-44E3-47AC-8BA6-D08FA70DF4E2}" dt="2025-10-15T07:26:44.368" v="1865" actId="1036"/>
          <ac:picMkLst>
            <pc:docMk/>
            <pc:sldMk cId="0" sldId="261"/>
            <ac:picMk id="5" creationId="{5C5DA7E1-B18A-86D7-C99E-57319D68A5A7}"/>
          </ac:picMkLst>
        </pc:picChg>
        <pc:picChg chg="add del mod">
          <ac:chgData name="이원종(2020134026)" userId="6fa6b33a-341d-4762-8641-8275846f2f9d" providerId="ADAL" clId="{64F57AA1-44E3-47AC-8BA6-D08FA70DF4E2}" dt="2025-10-16T10:10:03.647" v="2747" actId="21"/>
          <ac:picMkLst>
            <pc:docMk/>
            <pc:sldMk cId="0" sldId="261"/>
            <ac:picMk id="18" creationId="{B2285996-8712-1F19-E9DE-2A8A6FEC8242}"/>
          </ac:picMkLst>
        </pc:picChg>
      </pc:sldChg>
      <pc:sldChg chg="addSp delSp modSp add del mod setBg">
        <pc:chgData name="이원종(2020134026)" userId="6fa6b33a-341d-4762-8641-8275846f2f9d" providerId="ADAL" clId="{64F57AA1-44E3-47AC-8BA6-D08FA70DF4E2}" dt="2025-10-16T10:11:01.243" v="2756" actId="21"/>
        <pc:sldMkLst>
          <pc:docMk/>
          <pc:sldMk cId="0" sldId="262"/>
        </pc:sldMkLst>
        <pc:spChg chg="add mod ord">
          <ac:chgData name="이원종(2020134026)" userId="6fa6b33a-341d-4762-8641-8275846f2f9d" providerId="ADAL" clId="{64F57AA1-44E3-47AC-8BA6-D08FA70DF4E2}" dt="2025-10-16T10:09:21.625" v="2744" actId="167"/>
          <ac:spMkLst>
            <pc:docMk/>
            <pc:sldMk cId="0" sldId="262"/>
            <ac:spMk id="5" creationId="{FB6B1397-BE1C-8B18-9E92-918C1C0175A9}"/>
          </ac:spMkLst>
        </pc:spChg>
        <pc:spChg chg="add del mod ord">
          <ac:chgData name="이원종(2020134026)" userId="6fa6b33a-341d-4762-8641-8275846f2f9d" providerId="ADAL" clId="{64F57AA1-44E3-47AC-8BA6-D08FA70DF4E2}" dt="2025-10-16T10:09:16.815" v="2742" actId="478"/>
          <ac:spMkLst>
            <pc:docMk/>
            <pc:sldMk cId="0" sldId="262"/>
            <ac:spMk id="6" creationId="{6BCA2E88-5643-B94D-26D6-842A62721FC6}"/>
          </ac:spMkLst>
        </pc:spChg>
        <pc:picChg chg="add mod">
          <ac:chgData name="이원종(2020134026)" userId="6fa6b33a-341d-4762-8641-8275846f2f9d" providerId="ADAL" clId="{64F57AA1-44E3-47AC-8BA6-D08FA70DF4E2}" dt="2025-10-15T07:45:05.370" v="2220"/>
          <ac:picMkLst>
            <pc:docMk/>
            <pc:sldMk cId="0" sldId="262"/>
            <ac:picMk id="9" creationId="{3642508A-005E-327E-4A1D-E34400E6508E}"/>
          </ac:picMkLst>
        </pc:picChg>
        <pc:picChg chg="add mod">
          <ac:chgData name="이원종(2020134026)" userId="6fa6b33a-341d-4762-8641-8275846f2f9d" providerId="ADAL" clId="{64F57AA1-44E3-47AC-8BA6-D08FA70DF4E2}" dt="2025-10-15T07:06:02.418" v="1708"/>
          <ac:picMkLst>
            <pc:docMk/>
            <pc:sldMk cId="0" sldId="262"/>
            <ac:picMk id="10" creationId="{1F5A1004-F31D-2B19-CC68-11027ADA299E}"/>
          </ac:picMkLst>
        </pc:picChg>
        <pc:picChg chg="add del mod">
          <ac:chgData name="이원종(2020134026)" userId="6fa6b33a-341d-4762-8641-8275846f2f9d" providerId="ADAL" clId="{64F57AA1-44E3-47AC-8BA6-D08FA70DF4E2}" dt="2025-10-16T10:09:51.498" v="2746" actId="14100"/>
          <ac:picMkLst>
            <pc:docMk/>
            <pc:sldMk cId="0" sldId="262"/>
            <ac:picMk id="13" creationId="{B6A230E6-BB1B-2D6C-FE4C-E5BF8CB2189E}"/>
          </ac:picMkLst>
        </pc:picChg>
        <pc:picChg chg="add del mod">
          <ac:chgData name="이원종(2020134026)" userId="6fa6b33a-341d-4762-8641-8275846f2f9d" providerId="ADAL" clId="{64F57AA1-44E3-47AC-8BA6-D08FA70DF4E2}" dt="2025-10-16T10:11:01.243" v="2756" actId="21"/>
          <ac:picMkLst>
            <pc:docMk/>
            <pc:sldMk cId="0" sldId="262"/>
            <ac:picMk id="18" creationId="{B2285996-8712-1F19-E9DE-2A8A6FEC8242}"/>
          </ac:picMkLst>
        </pc:picChg>
      </pc:sldChg>
      <pc:sldChg chg="addSp delSp modSp mod modNotesTx">
        <pc:chgData name="이원종(2020134026)" userId="6fa6b33a-341d-4762-8641-8275846f2f9d" providerId="ADAL" clId="{64F57AA1-44E3-47AC-8BA6-D08FA70DF4E2}" dt="2025-10-15T07:54:38.202" v="2233" actId="20577"/>
        <pc:sldMkLst>
          <pc:docMk/>
          <pc:sldMk cId="0" sldId="263"/>
        </pc:sldMkLst>
        <pc:picChg chg="add mod">
          <ac:chgData name="이원종(2020134026)" userId="6fa6b33a-341d-4762-8641-8275846f2f9d" providerId="ADAL" clId="{64F57AA1-44E3-47AC-8BA6-D08FA70DF4E2}" dt="2025-10-15T07:29:30.506" v="1933" actId="1036"/>
          <ac:picMkLst>
            <pc:docMk/>
            <pc:sldMk cId="0" sldId="263"/>
            <ac:picMk id="5" creationId="{D80F2AE8-1128-186C-0065-F0C265D8E992}"/>
          </ac:picMkLst>
        </pc:picChg>
        <pc:picChg chg="add mod">
          <ac:chgData name="이원종(2020134026)" userId="6fa6b33a-341d-4762-8641-8275846f2f9d" providerId="ADAL" clId="{64F57AA1-44E3-47AC-8BA6-D08FA70DF4E2}" dt="2025-10-15T07:54:33.781" v="2232"/>
          <ac:picMkLst>
            <pc:docMk/>
            <pc:sldMk cId="0" sldId="263"/>
            <ac:picMk id="27" creationId="{E6BC21D0-3470-FB4F-11C7-B6769736A2C6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0-15T09:08:43.647" v="2388" actId="1076"/>
        <pc:sldMkLst>
          <pc:docMk/>
          <pc:sldMk cId="0" sldId="264"/>
        </pc:sldMkLst>
        <pc:grpChg chg="add mod">
          <ac:chgData name="이원종(2020134026)" userId="6fa6b33a-341d-4762-8641-8275846f2f9d" providerId="ADAL" clId="{64F57AA1-44E3-47AC-8BA6-D08FA70DF4E2}" dt="2025-10-15T06:51:13.849" v="1672" actId="1036"/>
          <ac:grpSpMkLst>
            <pc:docMk/>
            <pc:sldMk cId="0" sldId="264"/>
            <ac:grpSpMk id="13" creationId="{3B2A8D50-6D45-592F-FA58-F4F83DDC3157}"/>
          </ac:grpSpMkLst>
        </pc:grpChg>
        <pc:picChg chg="add mod">
          <ac:chgData name="이원종(2020134026)" userId="6fa6b33a-341d-4762-8641-8275846f2f9d" providerId="ADAL" clId="{64F57AA1-44E3-47AC-8BA6-D08FA70DF4E2}" dt="2025-10-15T07:29:43.077" v="1953" actId="1036"/>
          <ac:picMkLst>
            <pc:docMk/>
            <pc:sldMk cId="0" sldId="264"/>
            <ac:picMk id="6" creationId="{65D94730-E271-790B-0316-024F5476EFA7}"/>
          </ac:picMkLst>
        </pc:picChg>
        <pc:picChg chg="add mod">
          <ac:chgData name="이원종(2020134026)" userId="6fa6b33a-341d-4762-8641-8275846f2f9d" providerId="ADAL" clId="{64F57AA1-44E3-47AC-8BA6-D08FA70DF4E2}" dt="2025-10-15T06:24:17.736" v="1186" actId="164"/>
          <ac:picMkLst>
            <pc:docMk/>
            <pc:sldMk cId="0" sldId="264"/>
            <ac:picMk id="11" creationId="{7B60A6A3-3418-A8AA-5413-3AF74762AA5E}"/>
          </ac:picMkLst>
        </pc:picChg>
        <pc:picChg chg="add mod">
          <ac:chgData name="이원종(2020134026)" userId="6fa6b33a-341d-4762-8641-8275846f2f9d" providerId="ADAL" clId="{64F57AA1-44E3-47AC-8BA6-D08FA70DF4E2}" dt="2025-10-15T06:24:17.736" v="1186" actId="164"/>
          <ac:picMkLst>
            <pc:docMk/>
            <pc:sldMk cId="0" sldId="264"/>
            <ac:picMk id="12" creationId="{06BAC679-A816-1457-8169-E21E0A9B4947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0-15T07:29:59.596" v="1973" actId="1036"/>
        <pc:sldMkLst>
          <pc:docMk/>
          <pc:sldMk cId="0" sldId="265"/>
        </pc:sldMkLst>
        <pc:grpChg chg="add mod">
          <ac:chgData name="이원종(2020134026)" userId="6fa6b33a-341d-4762-8641-8275846f2f9d" providerId="ADAL" clId="{64F57AA1-44E3-47AC-8BA6-D08FA70DF4E2}" dt="2025-10-15T06:51:08.113" v="1662" actId="1036"/>
          <ac:grpSpMkLst>
            <pc:docMk/>
            <pc:sldMk cId="0" sldId="265"/>
            <ac:grpSpMk id="22" creationId="{C6A697F8-88AB-47F2-734F-C50E42CA6652}"/>
          </ac:grpSpMkLst>
        </pc:grpChg>
        <pc:picChg chg="add mod">
          <ac:chgData name="이원종(2020134026)" userId="6fa6b33a-341d-4762-8641-8275846f2f9d" providerId="ADAL" clId="{64F57AA1-44E3-47AC-8BA6-D08FA70DF4E2}" dt="2025-10-15T07:29:59.596" v="1973" actId="1036"/>
          <ac:picMkLst>
            <pc:docMk/>
            <pc:sldMk cId="0" sldId="265"/>
            <ac:picMk id="6" creationId="{BDAF60CC-D3DD-5A4E-2177-CB9DF1642CD7}"/>
          </ac:picMkLst>
        </pc:picChg>
        <pc:picChg chg="mod">
          <ac:chgData name="이원종(2020134026)" userId="6fa6b33a-341d-4762-8641-8275846f2f9d" providerId="ADAL" clId="{64F57AA1-44E3-47AC-8BA6-D08FA70DF4E2}" dt="2025-10-15T06:26:45.237" v="1260"/>
          <ac:picMkLst>
            <pc:docMk/>
            <pc:sldMk cId="0" sldId="265"/>
            <ac:picMk id="23" creationId="{A19703DE-2D72-69D0-DACC-0149F4FB02EC}"/>
          </ac:picMkLst>
        </pc:picChg>
        <pc:picChg chg="mod">
          <ac:chgData name="이원종(2020134026)" userId="6fa6b33a-341d-4762-8641-8275846f2f9d" providerId="ADAL" clId="{64F57AA1-44E3-47AC-8BA6-D08FA70DF4E2}" dt="2025-10-15T06:26:45.237" v="1260"/>
          <ac:picMkLst>
            <pc:docMk/>
            <pc:sldMk cId="0" sldId="265"/>
            <ac:picMk id="24" creationId="{E9DFE838-D3B9-E424-552F-76C489FE4FE6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0-15T07:30:12.338" v="1993" actId="1036"/>
        <pc:sldMkLst>
          <pc:docMk/>
          <pc:sldMk cId="0" sldId="266"/>
        </pc:sldMkLst>
        <pc:grpChg chg="add mod">
          <ac:chgData name="이원종(2020134026)" userId="6fa6b33a-341d-4762-8641-8275846f2f9d" providerId="ADAL" clId="{64F57AA1-44E3-47AC-8BA6-D08FA70DF4E2}" dt="2025-10-15T06:50:53.160" v="1652" actId="1036"/>
          <ac:grpSpMkLst>
            <pc:docMk/>
            <pc:sldMk cId="0" sldId="266"/>
            <ac:grpSpMk id="5" creationId="{D50EEBDF-64B0-5060-B613-F8CF655BD461}"/>
          </ac:grpSpMkLst>
        </pc:grpChg>
        <pc:picChg chg="add mod">
          <ac:chgData name="이원종(2020134026)" userId="6fa6b33a-341d-4762-8641-8275846f2f9d" providerId="ADAL" clId="{64F57AA1-44E3-47AC-8BA6-D08FA70DF4E2}" dt="2025-10-15T07:30:12.338" v="1993" actId="1036"/>
          <ac:picMkLst>
            <pc:docMk/>
            <pc:sldMk cId="0" sldId="266"/>
            <ac:picMk id="6" creationId="{0570CFFF-6541-D519-0735-F43E0BF028AB}"/>
          </ac:picMkLst>
        </pc:picChg>
        <pc:picChg chg="add mod">
          <ac:chgData name="이원종(2020134026)" userId="6fa6b33a-341d-4762-8641-8275846f2f9d" providerId="ADAL" clId="{64F57AA1-44E3-47AC-8BA6-D08FA70DF4E2}" dt="2025-10-15T06:50:49.721" v="1642" actId="164"/>
          <ac:picMkLst>
            <pc:docMk/>
            <pc:sldMk cId="0" sldId="266"/>
            <ac:picMk id="37" creationId="{3E9D715B-01DD-CD9B-F6E0-ED989A6B5AB9}"/>
          </ac:picMkLst>
        </pc:picChg>
        <pc:picChg chg="add mod">
          <ac:chgData name="이원종(2020134026)" userId="6fa6b33a-341d-4762-8641-8275846f2f9d" providerId="ADAL" clId="{64F57AA1-44E3-47AC-8BA6-D08FA70DF4E2}" dt="2025-10-15T06:50:49.721" v="1642" actId="164"/>
          <ac:picMkLst>
            <pc:docMk/>
            <pc:sldMk cId="0" sldId="266"/>
            <ac:picMk id="38" creationId="{F25C1535-CA86-DD00-3446-89DA7409DED3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0-15T07:30:25.575" v="2013" actId="1036"/>
        <pc:sldMkLst>
          <pc:docMk/>
          <pc:sldMk cId="0" sldId="267"/>
        </pc:sldMkLst>
        <pc:grpChg chg="add mod">
          <ac:chgData name="이원종(2020134026)" userId="6fa6b33a-341d-4762-8641-8275846f2f9d" providerId="ADAL" clId="{64F57AA1-44E3-47AC-8BA6-D08FA70DF4E2}" dt="2025-10-15T06:50:04.495" v="1637" actId="1036"/>
          <ac:grpSpMkLst>
            <pc:docMk/>
            <pc:sldMk cId="0" sldId="267"/>
            <ac:grpSpMk id="6" creationId="{3E42B7C0-FCAC-6D26-01BC-FE96E7BE015A}"/>
          </ac:grpSpMkLst>
        </pc:grpChg>
        <pc:picChg chg="add mod">
          <ac:chgData name="이원종(2020134026)" userId="6fa6b33a-341d-4762-8641-8275846f2f9d" providerId="ADAL" clId="{64F57AA1-44E3-47AC-8BA6-D08FA70DF4E2}" dt="2025-10-15T07:30:25.575" v="2013" actId="1036"/>
          <ac:picMkLst>
            <pc:docMk/>
            <pc:sldMk cId="0" sldId="267"/>
            <ac:picMk id="7" creationId="{8D036BC0-C595-D1C2-B8A3-1E53B12F630B}"/>
          </ac:picMkLst>
        </pc:picChg>
        <pc:picChg chg="add mod">
          <ac:chgData name="이원종(2020134026)" userId="6fa6b33a-341d-4762-8641-8275846f2f9d" providerId="ADAL" clId="{64F57AA1-44E3-47AC-8BA6-D08FA70DF4E2}" dt="2025-10-15T06:50:01.354" v="1627" actId="164"/>
          <ac:picMkLst>
            <pc:docMk/>
            <pc:sldMk cId="0" sldId="267"/>
            <ac:picMk id="35" creationId="{69FDDB0B-1D7D-D018-6DED-4E77CCF0CD85}"/>
          </ac:picMkLst>
        </pc:picChg>
        <pc:picChg chg="add mod">
          <ac:chgData name="이원종(2020134026)" userId="6fa6b33a-341d-4762-8641-8275846f2f9d" providerId="ADAL" clId="{64F57AA1-44E3-47AC-8BA6-D08FA70DF4E2}" dt="2025-10-15T06:50:01.354" v="1627" actId="164"/>
          <ac:picMkLst>
            <pc:docMk/>
            <pc:sldMk cId="0" sldId="267"/>
            <ac:picMk id="36" creationId="{21007D41-4BFF-5A83-DD2B-B04C306A6E6D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0-15T07:30:37.562" v="2033" actId="1036"/>
        <pc:sldMkLst>
          <pc:docMk/>
          <pc:sldMk cId="0" sldId="268"/>
        </pc:sldMkLst>
        <pc:grpChg chg="add mod">
          <ac:chgData name="이원종(2020134026)" userId="6fa6b33a-341d-4762-8641-8275846f2f9d" providerId="ADAL" clId="{64F57AA1-44E3-47AC-8BA6-D08FA70DF4E2}" dt="2025-10-15T06:47:24.175" v="1593" actId="1036"/>
          <ac:grpSpMkLst>
            <pc:docMk/>
            <pc:sldMk cId="0" sldId="268"/>
            <ac:grpSpMk id="6" creationId="{3A818C09-81A4-88C7-4AD2-F2347BE80C61}"/>
          </ac:grpSpMkLst>
        </pc:grpChg>
        <pc:picChg chg="add mod">
          <ac:chgData name="이원종(2020134026)" userId="6fa6b33a-341d-4762-8641-8275846f2f9d" providerId="ADAL" clId="{64F57AA1-44E3-47AC-8BA6-D08FA70DF4E2}" dt="2025-10-15T07:30:37.562" v="2033" actId="1036"/>
          <ac:picMkLst>
            <pc:docMk/>
            <pc:sldMk cId="0" sldId="268"/>
            <ac:picMk id="9" creationId="{DFC7E32C-537E-9828-5923-E6AEFF7E4C85}"/>
          </ac:picMkLst>
        </pc:picChg>
        <pc:picChg chg="mod ord">
          <ac:chgData name="이원종(2020134026)" userId="6fa6b33a-341d-4762-8641-8275846f2f9d" providerId="ADAL" clId="{64F57AA1-44E3-47AC-8BA6-D08FA70DF4E2}" dt="2025-10-13T06:54:44.320" v="97" actId="1038"/>
          <ac:picMkLst>
            <pc:docMk/>
            <pc:sldMk cId="0" sldId="268"/>
            <ac:picMk id="24" creationId="{C4DDB81C-5478-7C97-04F5-D2FF54420A24}"/>
          </ac:picMkLst>
        </pc:picChg>
        <pc:picChg chg="mod ord">
          <ac:chgData name="이원종(2020134026)" userId="6fa6b33a-341d-4762-8641-8275846f2f9d" providerId="ADAL" clId="{64F57AA1-44E3-47AC-8BA6-D08FA70DF4E2}" dt="2025-10-13T06:54:44.320" v="97" actId="1038"/>
          <ac:picMkLst>
            <pc:docMk/>
            <pc:sldMk cId="0" sldId="268"/>
            <ac:picMk id="26" creationId="{DC0CB045-3BD1-C7B7-C7FD-BC72AC759BA0}"/>
          </ac:picMkLst>
        </pc:picChg>
        <pc:picChg chg="add mod ord">
          <ac:chgData name="이원종(2020134026)" userId="6fa6b33a-341d-4762-8641-8275846f2f9d" providerId="ADAL" clId="{64F57AA1-44E3-47AC-8BA6-D08FA70DF4E2}" dt="2025-10-15T06:47:17.070" v="1583" actId="164"/>
          <ac:picMkLst>
            <pc:docMk/>
            <pc:sldMk cId="0" sldId="268"/>
            <ac:picMk id="33" creationId="{A4703FEA-961E-88DB-CBA6-3B9B5DAFE2D4}"/>
          </ac:picMkLst>
        </pc:picChg>
        <pc:picChg chg="add mod ord">
          <ac:chgData name="이원종(2020134026)" userId="6fa6b33a-341d-4762-8641-8275846f2f9d" providerId="ADAL" clId="{64F57AA1-44E3-47AC-8BA6-D08FA70DF4E2}" dt="2025-10-15T06:47:17.070" v="1583" actId="164"/>
          <ac:picMkLst>
            <pc:docMk/>
            <pc:sldMk cId="0" sldId="268"/>
            <ac:picMk id="34" creationId="{B972413A-A27E-FFC1-475A-821DB23922A0}"/>
          </ac:picMkLst>
        </pc:picChg>
        <pc:cxnChg chg="mod">
          <ac:chgData name="이원종(2020134026)" userId="6fa6b33a-341d-4762-8641-8275846f2f9d" providerId="ADAL" clId="{64F57AA1-44E3-47AC-8BA6-D08FA70DF4E2}" dt="2025-10-13T06:53:35.691" v="69" actId="14100"/>
          <ac:cxnSpMkLst>
            <pc:docMk/>
            <pc:sldMk cId="0" sldId="268"/>
            <ac:cxnSpMk id="16" creationId="{604B9B74-2934-2A13-923D-A6CADEF038C7}"/>
          </ac:cxnSpMkLst>
        </pc:cxnChg>
      </pc:sldChg>
      <pc:sldChg chg="addSp delSp modSp mod">
        <pc:chgData name="이원종(2020134026)" userId="6fa6b33a-341d-4762-8641-8275846f2f9d" providerId="ADAL" clId="{64F57AA1-44E3-47AC-8BA6-D08FA70DF4E2}" dt="2025-10-15T08:55:19.336" v="2360" actId="14100"/>
        <pc:sldMkLst>
          <pc:docMk/>
          <pc:sldMk cId="0" sldId="269"/>
        </pc:sldMkLst>
        <pc:spChg chg="mod">
          <ac:chgData name="이원종(2020134026)" userId="6fa6b33a-341d-4762-8641-8275846f2f9d" providerId="ADAL" clId="{64F57AA1-44E3-47AC-8BA6-D08FA70DF4E2}" dt="2025-10-15T08:53:52.204" v="2351" actId="20577"/>
          <ac:spMkLst>
            <pc:docMk/>
            <pc:sldMk cId="0" sldId="269"/>
            <ac:spMk id="24" creationId="{C3A86CDB-0B1F-1E3D-A841-EE638D0F564A}"/>
          </ac:spMkLst>
        </pc:spChg>
        <pc:grpChg chg="add mod">
          <ac:chgData name="이원종(2020134026)" userId="6fa6b33a-341d-4762-8641-8275846f2f9d" providerId="ADAL" clId="{64F57AA1-44E3-47AC-8BA6-D08FA70DF4E2}" dt="2025-10-15T06:46:27.388" v="1579" actId="1036"/>
          <ac:grpSpMkLst>
            <pc:docMk/>
            <pc:sldMk cId="0" sldId="269"/>
            <ac:grpSpMk id="7" creationId="{3694C4B4-0C3E-FB01-258E-AA5ADE3C7D38}"/>
          </ac:grpSpMkLst>
        </pc:grpChg>
        <pc:picChg chg="mod">
          <ac:chgData name="이원종(2020134026)" userId="6fa6b33a-341d-4762-8641-8275846f2f9d" providerId="ADAL" clId="{64F57AA1-44E3-47AC-8BA6-D08FA70DF4E2}" dt="2025-10-15T06:45:44.967" v="1562" actId="1076"/>
          <ac:picMkLst>
            <pc:docMk/>
            <pc:sldMk cId="0" sldId="269"/>
            <ac:picMk id="2" creationId="{00000000-0000-0000-0000-000000000000}"/>
          </ac:picMkLst>
        </pc:picChg>
        <pc:picChg chg="add mod">
          <ac:chgData name="이원종(2020134026)" userId="6fa6b33a-341d-4762-8641-8275846f2f9d" providerId="ADAL" clId="{64F57AA1-44E3-47AC-8BA6-D08FA70DF4E2}" dt="2025-10-15T07:30:55.927" v="2053" actId="1036"/>
          <ac:picMkLst>
            <pc:docMk/>
            <pc:sldMk cId="0" sldId="269"/>
            <ac:picMk id="10" creationId="{E5E24F66-F5C0-8E74-4714-501023EE05B0}"/>
          </ac:picMkLst>
        </pc:picChg>
        <pc:picChg chg="add mod">
          <ac:chgData name="이원종(2020134026)" userId="6fa6b33a-341d-4762-8641-8275846f2f9d" providerId="ADAL" clId="{64F57AA1-44E3-47AC-8BA6-D08FA70DF4E2}" dt="2025-10-15T06:46:24.232" v="1569" actId="164"/>
          <ac:picMkLst>
            <pc:docMk/>
            <pc:sldMk cId="0" sldId="269"/>
            <ac:picMk id="31" creationId="{00000000-0000-0000-0000-000000000000}"/>
          </ac:picMkLst>
        </pc:picChg>
        <pc:picChg chg="add mod">
          <ac:chgData name="이원종(2020134026)" userId="6fa6b33a-341d-4762-8641-8275846f2f9d" providerId="ADAL" clId="{64F57AA1-44E3-47AC-8BA6-D08FA70DF4E2}" dt="2025-10-15T06:46:24.232" v="1569" actId="164"/>
          <ac:picMkLst>
            <pc:docMk/>
            <pc:sldMk cId="0" sldId="269"/>
            <ac:picMk id="32" creationId="{00000000-0000-0000-0000-000000000000}"/>
          </ac:picMkLst>
        </pc:picChg>
        <pc:cxnChg chg="add mod">
          <ac:chgData name="이원종(2020134026)" userId="6fa6b33a-341d-4762-8641-8275846f2f9d" providerId="ADAL" clId="{64F57AA1-44E3-47AC-8BA6-D08FA70DF4E2}" dt="2025-10-15T08:55:19.336" v="2360" actId="14100"/>
          <ac:cxnSpMkLst>
            <pc:docMk/>
            <pc:sldMk cId="0" sldId="269"/>
            <ac:cxnSpMk id="14" creationId="{C761F565-4E8E-E722-87F7-5A15632D3BE0}"/>
          </ac:cxnSpMkLst>
        </pc:cxnChg>
      </pc:sldChg>
      <pc:sldChg chg="addSp delSp modSp mod">
        <pc:chgData name="이원종(2020134026)" userId="6fa6b33a-341d-4762-8641-8275846f2f9d" providerId="ADAL" clId="{64F57AA1-44E3-47AC-8BA6-D08FA70DF4E2}" dt="2025-10-15T09:00:09.258" v="2385" actId="478"/>
        <pc:sldMkLst>
          <pc:docMk/>
          <pc:sldMk cId="0" sldId="270"/>
        </pc:sldMkLst>
        <pc:spChg chg="mod">
          <ac:chgData name="이원종(2020134026)" userId="6fa6b33a-341d-4762-8641-8275846f2f9d" providerId="ADAL" clId="{64F57AA1-44E3-47AC-8BA6-D08FA70DF4E2}" dt="2025-10-15T06:44:28.486" v="1548" actId="164"/>
          <ac:spMkLst>
            <pc:docMk/>
            <pc:sldMk cId="0" sldId="270"/>
            <ac:spMk id="21" creationId="{5FE799A0-DC92-6AF2-FA82-040F71BEC48A}"/>
          </ac:spMkLst>
        </pc:spChg>
        <pc:grpChg chg="add mod">
          <ac:chgData name="이원종(2020134026)" userId="6fa6b33a-341d-4762-8641-8275846f2f9d" providerId="ADAL" clId="{64F57AA1-44E3-47AC-8BA6-D08FA70DF4E2}" dt="2025-10-15T06:45:16.268" v="1558" actId="1076"/>
          <ac:grpSpMkLst>
            <pc:docMk/>
            <pc:sldMk cId="0" sldId="270"/>
            <ac:grpSpMk id="6" creationId="{E0EEB4CF-F6B1-10C9-71FF-150BF0C706AE}"/>
          </ac:grpSpMkLst>
        </pc:grpChg>
        <pc:grpChg chg="mod">
          <ac:chgData name="이원종(2020134026)" userId="6fa6b33a-341d-4762-8641-8275846f2f9d" providerId="ADAL" clId="{64F57AA1-44E3-47AC-8BA6-D08FA70DF4E2}" dt="2025-10-15T06:44:28.486" v="1548" actId="164"/>
          <ac:grpSpMkLst>
            <pc:docMk/>
            <pc:sldMk cId="0" sldId="270"/>
            <ac:grpSpMk id="13" creationId="{AF50E788-E6D1-2A39-02A3-C8E9C28CA31F}"/>
          </ac:grpSpMkLst>
        </pc:grpChg>
        <pc:grpChg chg="add mod">
          <ac:chgData name="이원종(2020134026)" userId="6fa6b33a-341d-4762-8641-8275846f2f9d" providerId="ADAL" clId="{64F57AA1-44E3-47AC-8BA6-D08FA70DF4E2}" dt="2025-10-15T06:48:46.340" v="1599" actId="1035"/>
          <ac:grpSpMkLst>
            <pc:docMk/>
            <pc:sldMk cId="0" sldId="270"/>
            <ac:grpSpMk id="18" creationId="{29EA5225-5615-8262-5CB2-DB845509B0DD}"/>
          </ac:grpSpMkLst>
        </pc:grpChg>
        <pc:picChg chg="mod">
          <ac:chgData name="이원종(2020134026)" userId="6fa6b33a-341d-4762-8641-8275846f2f9d" providerId="ADAL" clId="{64F57AA1-44E3-47AC-8BA6-D08FA70DF4E2}" dt="2025-10-15T06:44:28.486" v="1548" actId="164"/>
          <ac:picMkLst>
            <pc:docMk/>
            <pc:sldMk cId="0" sldId="270"/>
            <ac:picMk id="5" creationId="{C8A5E661-F36A-8ECC-9B1C-A8E5A0929738}"/>
          </ac:picMkLst>
        </pc:picChg>
        <pc:picChg chg="add mod">
          <ac:chgData name="이원종(2020134026)" userId="6fa6b33a-341d-4762-8641-8275846f2f9d" providerId="ADAL" clId="{64F57AA1-44E3-47AC-8BA6-D08FA70DF4E2}" dt="2025-10-15T07:31:13.248" v="2073" actId="1036"/>
          <ac:picMkLst>
            <pc:docMk/>
            <pc:sldMk cId="0" sldId="270"/>
            <ac:picMk id="11" creationId="{72E2C4B0-CA45-6759-7DDA-A1CB013BDF58}"/>
          </ac:picMkLst>
        </pc:picChg>
        <pc:picChg chg="mod">
          <ac:chgData name="이원종(2020134026)" userId="6fa6b33a-341d-4762-8641-8275846f2f9d" providerId="ADAL" clId="{64F57AA1-44E3-47AC-8BA6-D08FA70DF4E2}" dt="2025-10-15T06:44:28.486" v="1548" actId="164"/>
          <ac:picMkLst>
            <pc:docMk/>
            <pc:sldMk cId="0" sldId="270"/>
            <ac:picMk id="23" creationId="{6D33174A-A959-FF13-7761-167EDC5D0189}"/>
          </ac:picMkLst>
        </pc:picChg>
        <pc:picChg chg="mod">
          <ac:chgData name="이원종(2020134026)" userId="6fa6b33a-341d-4762-8641-8275846f2f9d" providerId="ADAL" clId="{64F57AA1-44E3-47AC-8BA6-D08FA70DF4E2}" dt="2025-10-15T06:44:28.486" v="1548" actId="164"/>
          <ac:picMkLst>
            <pc:docMk/>
            <pc:sldMk cId="0" sldId="270"/>
            <ac:picMk id="24" creationId="{4D0C1051-99FD-25A6-258F-383A426FB7FB}"/>
          </ac:picMkLst>
        </pc:picChg>
        <pc:picChg chg="mod">
          <ac:chgData name="이원종(2020134026)" userId="6fa6b33a-341d-4762-8641-8275846f2f9d" providerId="ADAL" clId="{64F57AA1-44E3-47AC-8BA6-D08FA70DF4E2}" dt="2025-10-15T06:44:28.486" v="1548" actId="164"/>
          <ac:picMkLst>
            <pc:docMk/>
            <pc:sldMk cId="0" sldId="270"/>
            <ac:picMk id="25" creationId="{8BD08BEE-FE11-EAF6-32D0-B96285C0F4EE}"/>
          </ac:picMkLst>
        </pc:picChg>
        <pc:picChg chg="add mod">
          <ac:chgData name="이원종(2020134026)" userId="6fa6b33a-341d-4762-8641-8275846f2f9d" providerId="ADAL" clId="{64F57AA1-44E3-47AC-8BA6-D08FA70DF4E2}" dt="2025-10-15T06:33:52.278" v="1365" actId="164"/>
          <ac:picMkLst>
            <pc:docMk/>
            <pc:sldMk cId="0" sldId="270"/>
            <ac:picMk id="29" creationId="{F86C0DA4-0484-504D-01CB-BD83DE616C8F}"/>
          </ac:picMkLst>
        </pc:picChg>
        <pc:picChg chg="add mod">
          <ac:chgData name="이원종(2020134026)" userId="6fa6b33a-341d-4762-8641-8275846f2f9d" providerId="ADAL" clId="{64F57AA1-44E3-47AC-8BA6-D08FA70DF4E2}" dt="2025-10-15T06:39:26.826" v="1496" actId="1035"/>
          <ac:picMkLst>
            <pc:docMk/>
            <pc:sldMk cId="0" sldId="270"/>
            <ac:picMk id="30" creationId="{34E26FA4-A02B-0A0C-EAF3-7C294BCA2E6C}"/>
          </ac:picMkLst>
        </pc:picChg>
        <pc:cxnChg chg="mod">
          <ac:chgData name="이원종(2020134026)" userId="6fa6b33a-341d-4762-8641-8275846f2f9d" providerId="ADAL" clId="{64F57AA1-44E3-47AC-8BA6-D08FA70DF4E2}" dt="2025-10-15T06:44:28.486" v="1548" actId="164"/>
          <ac:cxnSpMkLst>
            <pc:docMk/>
            <pc:sldMk cId="0" sldId="270"/>
            <ac:cxnSpMk id="9" creationId="{AC60AF7B-966C-9B3D-0F32-49DC3BAB1B4D}"/>
          </ac:cxnSpMkLst>
        </pc:cxnChg>
      </pc:sldChg>
      <pc:sldChg chg="addSp delSp modSp mod addAnim delAnim modAnim">
        <pc:chgData name="이원종(2020134026)" userId="6fa6b33a-341d-4762-8641-8275846f2f9d" providerId="ADAL" clId="{64F57AA1-44E3-47AC-8BA6-D08FA70DF4E2}" dt="2025-10-16T10:36:19.567" v="2785" actId="1038"/>
        <pc:sldMkLst>
          <pc:docMk/>
          <pc:sldMk cId="0" sldId="271"/>
        </pc:sldMkLst>
        <pc:picChg chg="add mod">
          <ac:chgData name="이원종(2020134026)" userId="6fa6b33a-341d-4762-8641-8275846f2f9d" providerId="ADAL" clId="{64F57AA1-44E3-47AC-8BA6-D08FA70DF4E2}" dt="2025-10-13T08:58:15.427" v="130"/>
          <ac:picMkLst>
            <pc:docMk/>
            <pc:sldMk cId="0" sldId="271"/>
            <ac:picMk id="5" creationId="{19F93BE7-F4C4-2781-F3FA-4628744AF30C}"/>
          </ac:picMkLst>
        </pc:picChg>
        <pc:picChg chg="add mod ord">
          <ac:chgData name="이원종(2020134026)" userId="6fa6b33a-341d-4762-8641-8275846f2f9d" providerId="ADAL" clId="{64F57AA1-44E3-47AC-8BA6-D08FA70DF4E2}" dt="2025-10-16T10:36:19.567" v="2785" actId="1038"/>
          <ac:picMkLst>
            <pc:docMk/>
            <pc:sldMk cId="0" sldId="271"/>
            <ac:picMk id="6" creationId="{2EA2DC2B-36E2-B9DB-FE48-B87C0ABBFEA5}"/>
          </ac:picMkLst>
        </pc:picChg>
        <pc:picChg chg="add del">
          <ac:chgData name="이원종(2020134026)" userId="6fa6b33a-341d-4762-8641-8275846f2f9d" providerId="ADAL" clId="{64F57AA1-44E3-47AC-8BA6-D08FA70DF4E2}" dt="2025-10-16T10:36:14.818" v="2775" actId="478"/>
          <ac:picMkLst>
            <pc:docMk/>
            <pc:sldMk cId="0" sldId="271"/>
            <ac:picMk id="7" creationId="{98DF598C-8464-4EFB-F74A-1C9525A35DA8}"/>
          </ac:picMkLst>
        </pc:picChg>
        <pc:picChg chg="add mod">
          <ac:chgData name="이원종(2020134026)" userId="6fa6b33a-341d-4762-8641-8275846f2f9d" providerId="ADAL" clId="{64F57AA1-44E3-47AC-8BA6-D08FA70DF4E2}" dt="2025-10-15T07:31:22.605" v="2093" actId="1036"/>
          <ac:picMkLst>
            <pc:docMk/>
            <pc:sldMk cId="0" sldId="271"/>
            <ac:picMk id="10" creationId="{8AAFA7A3-ECEB-03EA-9592-04386CD49A4C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0-15T07:33:14.093" v="2131" actId="1036"/>
        <pc:sldMkLst>
          <pc:docMk/>
          <pc:sldMk cId="0" sldId="273"/>
        </pc:sldMkLst>
        <pc:picChg chg="add mod">
          <ac:chgData name="이원종(2020134026)" userId="6fa6b33a-341d-4762-8641-8275846f2f9d" providerId="ADAL" clId="{64F57AA1-44E3-47AC-8BA6-D08FA70DF4E2}" dt="2025-10-15T07:33:14.093" v="2131" actId="1036"/>
          <ac:picMkLst>
            <pc:docMk/>
            <pc:sldMk cId="0" sldId="273"/>
            <ac:picMk id="6" creationId="{950D58EE-B359-80E0-21E3-F64A622C6FAE}"/>
          </ac:picMkLst>
        </pc:picChg>
      </pc:sldChg>
      <pc:sldChg chg="addSp delSp modSp add mod delAnim modShow">
        <pc:chgData name="이원종(2020134026)" userId="6fa6b33a-341d-4762-8641-8275846f2f9d" providerId="ADAL" clId="{64F57AA1-44E3-47AC-8BA6-D08FA70DF4E2}" dt="2025-10-16T09:37:55.683" v="2465" actId="14100"/>
        <pc:sldMkLst>
          <pc:docMk/>
          <pc:sldMk cId="299850759" sldId="274"/>
        </pc:sldMkLst>
        <pc:picChg chg="add mod">
          <ac:chgData name="이원종(2020134026)" userId="6fa6b33a-341d-4762-8641-8275846f2f9d" providerId="ADAL" clId="{64F57AA1-44E3-47AC-8BA6-D08FA70DF4E2}" dt="2025-10-16T09:37:55.683" v="2465" actId="14100"/>
          <ac:picMkLst>
            <pc:docMk/>
            <pc:sldMk cId="299850759" sldId="274"/>
            <ac:picMk id="6" creationId="{5C95CF46-DF9E-BCE4-F044-B1923C655462}"/>
          </ac:picMkLst>
        </pc:picChg>
      </pc:sldChg>
      <pc:sldChg chg="delSp add del mod setBg delAnim">
        <pc:chgData name="이원종(2020134026)" userId="6fa6b33a-341d-4762-8641-8275846f2f9d" providerId="ADAL" clId="{64F57AA1-44E3-47AC-8BA6-D08FA70DF4E2}" dt="2025-10-12T10:11:22.594" v="5" actId="47"/>
        <pc:sldMkLst>
          <pc:docMk/>
          <pc:sldMk cId="872302274" sldId="274"/>
        </pc:sldMkLst>
      </pc:sldChg>
      <pc:sldChg chg="addSp delSp modSp add mod ord">
        <pc:chgData name="이원종(2020134026)" userId="6fa6b33a-341d-4762-8641-8275846f2f9d" providerId="ADAL" clId="{64F57AA1-44E3-47AC-8BA6-D08FA70DF4E2}" dt="2025-10-16T10:11:02.890" v="2757"/>
        <pc:sldMkLst>
          <pc:docMk/>
          <pc:sldMk cId="1372883691" sldId="275"/>
        </pc:sldMkLst>
        <pc:spChg chg="add mod ord">
          <ac:chgData name="이원종(2020134026)" userId="6fa6b33a-341d-4762-8641-8275846f2f9d" providerId="ADAL" clId="{64F57AA1-44E3-47AC-8BA6-D08FA70DF4E2}" dt="2025-10-16T10:08:58.234" v="2741" actId="1076"/>
          <ac:spMkLst>
            <pc:docMk/>
            <pc:sldMk cId="1372883691" sldId="275"/>
            <ac:spMk id="11" creationId="{E002CED5-021C-32C9-180D-B2627378C29E}"/>
          </ac:spMkLst>
        </pc:spChg>
        <pc:picChg chg="add mod">
          <ac:chgData name="이원종(2020134026)" userId="6fa6b33a-341d-4762-8641-8275846f2f9d" providerId="ADAL" clId="{64F57AA1-44E3-47AC-8BA6-D08FA70DF4E2}" dt="2025-10-16T08:32:46.348" v="2445" actId="1036"/>
          <ac:picMkLst>
            <pc:docMk/>
            <pc:sldMk cId="1372883691" sldId="275"/>
            <ac:picMk id="5" creationId="{71FBEBC1-BDB3-2C3F-3DF0-61830D809BB5}"/>
          </ac:picMkLst>
        </pc:picChg>
        <pc:picChg chg="add del mod">
          <ac:chgData name="이원종(2020134026)" userId="6fa6b33a-341d-4762-8641-8275846f2f9d" providerId="ADAL" clId="{64F57AA1-44E3-47AC-8BA6-D08FA70DF4E2}" dt="2025-10-16T10:08:37.801" v="2739" actId="21"/>
          <ac:picMkLst>
            <pc:docMk/>
            <pc:sldMk cId="1372883691" sldId="275"/>
            <ac:picMk id="7" creationId="{B2285996-8712-1F19-E9DE-2A8A6FEC8242}"/>
          </ac:picMkLst>
        </pc:picChg>
        <pc:picChg chg="add mod">
          <ac:chgData name="이원종(2020134026)" userId="6fa6b33a-341d-4762-8641-8275846f2f9d" providerId="ADAL" clId="{64F57AA1-44E3-47AC-8BA6-D08FA70DF4E2}" dt="2025-10-15T07:45:10.943" v="2230" actId="1037"/>
          <ac:picMkLst>
            <pc:docMk/>
            <pc:sldMk cId="1372883691" sldId="275"/>
            <ac:picMk id="12" creationId="{C5E8BF25-C705-731A-53EC-8A5BB3679605}"/>
          </ac:picMkLst>
        </pc:picChg>
        <pc:picChg chg="add mod">
          <ac:chgData name="이원종(2020134026)" userId="6fa6b33a-341d-4762-8641-8275846f2f9d" providerId="ADAL" clId="{64F57AA1-44E3-47AC-8BA6-D08FA70DF4E2}" dt="2025-10-16T10:11:02.890" v="2757"/>
          <ac:picMkLst>
            <pc:docMk/>
            <pc:sldMk cId="1372883691" sldId="275"/>
            <ac:picMk id="18" creationId="{B2285996-8712-1F19-E9DE-2A8A6FEC8242}"/>
          </ac:picMkLst>
        </pc:picChg>
      </pc:sldChg>
      <pc:sldChg chg="add del setBg">
        <pc:chgData name="이원종(2020134026)" userId="6fa6b33a-341d-4762-8641-8275846f2f9d" providerId="ADAL" clId="{64F57AA1-44E3-47AC-8BA6-D08FA70DF4E2}" dt="2025-10-15T07:06:06.668" v="1710"/>
        <pc:sldMkLst>
          <pc:docMk/>
          <pc:sldMk cId="4093338274" sldId="275"/>
        </pc:sldMkLst>
      </pc:sldChg>
      <pc:sldChg chg="addSp delSp modSp add mod">
        <pc:chgData name="이원종(2020134026)" userId="6fa6b33a-341d-4762-8641-8275846f2f9d" providerId="ADAL" clId="{64F57AA1-44E3-47AC-8BA6-D08FA70DF4E2}" dt="2025-10-16T09:53:38.545" v="2623" actId="21"/>
        <pc:sldMkLst>
          <pc:docMk/>
          <pc:sldMk cId="3876291489" sldId="276"/>
        </pc:sldMkLst>
        <pc:spChg chg="add mod">
          <ac:chgData name="이원종(2020134026)" userId="6fa6b33a-341d-4762-8641-8275846f2f9d" providerId="ADAL" clId="{64F57AA1-44E3-47AC-8BA6-D08FA70DF4E2}" dt="2025-10-16T09:51:40.293" v="2616" actId="20577"/>
          <ac:spMkLst>
            <pc:docMk/>
            <pc:sldMk cId="3876291489" sldId="276"/>
            <ac:spMk id="14" creationId="{B323330F-655E-A656-1830-6FA9D765899B}"/>
          </ac:spMkLst>
        </pc:spChg>
        <pc:picChg chg="del">
          <ac:chgData name="이원종(2020134026)" userId="6fa6b33a-341d-4762-8641-8275846f2f9d" providerId="ADAL" clId="{64F57AA1-44E3-47AC-8BA6-D08FA70DF4E2}" dt="2025-10-16T09:37:04.020" v="2458" actId="478"/>
          <ac:picMkLst>
            <pc:docMk/>
            <pc:sldMk cId="3876291489" sldId="276"/>
            <ac:picMk id="6" creationId="{66E8342B-0AFB-3EDD-CE90-052800BA9594}"/>
          </ac:picMkLst>
        </pc:picChg>
        <pc:picChg chg="add del mod">
          <ac:chgData name="이원종(2020134026)" userId="6fa6b33a-341d-4762-8641-8275846f2f9d" providerId="ADAL" clId="{64F57AA1-44E3-47AC-8BA6-D08FA70DF4E2}" dt="2025-10-16T09:40:12.734" v="2470" actId="478"/>
          <ac:picMkLst>
            <pc:docMk/>
            <pc:sldMk cId="3876291489" sldId="276"/>
            <ac:picMk id="7" creationId="{0E3562F5-E37E-D486-FA88-0DBE081120E9}"/>
          </ac:picMkLst>
        </pc:picChg>
        <pc:picChg chg="add mod ord">
          <ac:chgData name="이원종(2020134026)" userId="6fa6b33a-341d-4762-8641-8275846f2f9d" providerId="ADAL" clId="{64F57AA1-44E3-47AC-8BA6-D08FA70DF4E2}" dt="2025-10-16T09:50:08.591" v="2581" actId="167"/>
          <ac:picMkLst>
            <pc:docMk/>
            <pc:sldMk cId="3876291489" sldId="276"/>
            <ac:picMk id="9" creationId="{BE7139D7-D913-E084-470F-D7AF3C1293D8}"/>
          </ac:picMkLst>
        </pc:picChg>
        <pc:picChg chg="add del mod">
          <ac:chgData name="이원종(2020134026)" userId="6fa6b33a-341d-4762-8641-8275846f2f9d" providerId="ADAL" clId="{64F57AA1-44E3-47AC-8BA6-D08FA70DF4E2}" dt="2025-10-16T09:41:54.508" v="2483" actId="478"/>
          <ac:picMkLst>
            <pc:docMk/>
            <pc:sldMk cId="3876291489" sldId="276"/>
            <ac:picMk id="11" creationId="{78EF1AD9-341C-C4BA-A1F9-4FA70A65D878}"/>
          </ac:picMkLst>
        </pc:picChg>
        <pc:picChg chg="add del mod">
          <ac:chgData name="이원종(2020134026)" userId="6fa6b33a-341d-4762-8641-8275846f2f9d" providerId="ADAL" clId="{64F57AA1-44E3-47AC-8BA6-D08FA70DF4E2}" dt="2025-10-16T09:41:54.508" v="2483" actId="478"/>
          <ac:picMkLst>
            <pc:docMk/>
            <pc:sldMk cId="3876291489" sldId="276"/>
            <ac:picMk id="13" creationId="{256BA6BB-91C3-16C1-48DF-1D5D6D8C7A9D}"/>
          </ac:picMkLst>
        </pc:picChg>
        <pc:picChg chg="add mod">
          <ac:chgData name="이원종(2020134026)" userId="6fa6b33a-341d-4762-8641-8275846f2f9d" providerId="ADAL" clId="{64F57AA1-44E3-47AC-8BA6-D08FA70DF4E2}" dt="2025-10-16T09:46:23.825" v="2550" actId="1076"/>
          <ac:picMkLst>
            <pc:docMk/>
            <pc:sldMk cId="3876291489" sldId="276"/>
            <ac:picMk id="16" creationId="{71B4136E-7683-9266-7C55-4F784B0B0CF1}"/>
          </ac:picMkLst>
        </pc:picChg>
        <pc:picChg chg="add del mod">
          <ac:chgData name="이원종(2020134026)" userId="6fa6b33a-341d-4762-8641-8275846f2f9d" providerId="ADAL" clId="{64F57AA1-44E3-47AC-8BA6-D08FA70DF4E2}" dt="2025-10-16T09:53:38.545" v="2623" actId="21"/>
          <ac:picMkLst>
            <pc:docMk/>
            <pc:sldMk cId="3876291489" sldId="276"/>
            <ac:picMk id="17" creationId="{0FBCDFC6-7105-A79F-804E-53383461B5B2}"/>
          </ac:picMkLst>
        </pc:picChg>
      </pc:sldChg>
      <pc:sldChg chg="addSp delSp modSp add mod">
        <pc:chgData name="이원종(2020134026)" userId="6fa6b33a-341d-4762-8641-8275846f2f9d" providerId="ADAL" clId="{64F57AA1-44E3-47AC-8BA6-D08FA70DF4E2}" dt="2025-10-16T09:57:04.511" v="2729" actId="255"/>
        <pc:sldMkLst>
          <pc:docMk/>
          <pc:sldMk cId="239330306" sldId="277"/>
        </pc:sldMkLst>
        <pc:spChg chg="add mod">
          <ac:chgData name="이원종(2020134026)" userId="6fa6b33a-341d-4762-8641-8275846f2f9d" providerId="ADAL" clId="{64F57AA1-44E3-47AC-8BA6-D08FA70DF4E2}" dt="2025-10-16T09:57:04.511" v="2729" actId="255"/>
          <ac:spMkLst>
            <pc:docMk/>
            <pc:sldMk cId="239330306" sldId="277"/>
            <ac:spMk id="7" creationId="{BDFB7C05-4E6A-4F95-78FA-BDDE8F5B94AB}"/>
          </ac:spMkLst>
        </pc:spChg>
        <pc:picChg chg="add del mod">
          <ac:chgData name="이원종(2020134026)" userId="6fa6b33a-341d-4762-8641-8275846f2f9d" providerId="ADAL" clId="{64F57AA1-44E3-47AC-8BA6-D08FA70DF4E2}" dt="2025-10-16T09:53:32.314" v="2620" actId="21"/>
          <ac:picMkLst>
            <pc:docMk/>
            <pc:sldMk cId="239330306" sldId="277"/>
            <ac:picMk id="5" creationId="{0FBCDFC6-7105-A79F-804E-53383461B5B2}"/>
          </ac:picMkLst>
        </pc:picChg>
        <pc:picChg chg="del">
          <ac:chgData name="이원종(2020134026)" userId="6fa6b33a-341d-4762-8641-8275846f2f9d" providerId="ADAL" clId="{64F57AA1-44E3-47AC-8BA6-D08FA70DF4E2}" dt="2025-10-16T09:37:41.117" v="2462" actId="478"/>
          <ac:picMkLst>
            <pc:docMk/>
            <pc:sldMk cId="239330306" sldId="277"/>
            <ac:picMk id="6" creationId="{37EC8A42-42E0-BA96-06D3-FE60F3B329D1}"/>
          </ac:picMkLst>
        </pc:picChg>
        <pc:picChg chg="add mod">
          <ac:chgData name="이원종(2020134026)" userId="6fa6b33a-341d-4762-8641-8275846f2f9d" providerId="ADAL" clId="{64F57AA1-44E3-47AC-8BA6-D08FA70DF4E2}" dt="2025-10-16T09:53:39.616" v="2624"/>
          <ac:picMkLst>
            <pc:docMk/>
            <pc:sldMk cId="239330306" sldId="277"/>
            <ac:picMk id="17" creationId="{0FBCDFC6-7105-A79F-804E-53383461B5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8C17E-DBCD-4E5B-ADFA-1933520A334A}" type="datetimeFigureOut">
              <a:rPr lang="ko-KR" altLang="en-US" smtClean="0"/>
              <a:t>2025-10-17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A2A87-A988-44CF-A885-740D69B4C4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295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959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78CB2-9236-0539-7747-B96A6B5D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ACF6C4-CD5C-95A0-C964-187D79B8F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1DF9E2-F66C-27EB-C98D-EBD66EC80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4BC9DB-6A07-BA74-32E1-9CE5F43A0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A2A87-A988-44CF-A885-740D69B4C41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65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8200-54A4-2F2D-BEE9-108187CA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6A17-5469-3D59-5EFD-6A86523C2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C5EC0D-A04B-9C1C-00E5-4C43C63D9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8594C7-EF98-EAD5-80BE-62ACCFA17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A2A87-A988-44CF-A885-740D69B4C41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32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2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60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77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22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24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68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684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0B88-3A90-9428-529B-B69A24E8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D42C12-B501-BE6E-EAEA-67E3362C0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7417E0-E552-73E0-7602-72748AB71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809A9-84D0-1A0C-3B27-CF2A702A3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A2A87-A988-44CF-A885-740D69B4C41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720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47.png"/><Relationship Id="rId12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47.png"/><Relationship Id="rId12" Type="http://schemas.openxmlformats.org/officeDocument/2006/relationships/image" Target="../media/image9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7.png"/><Relationship Id="rId3" Type="http://schemas.openxmlformats.org/officeDocument/2006/relationships/image" Target="../media/image83.png"/><Relationship Id="rId7" Type="http://schemas.openxmlformats.org/officeDocument/2006/relationships/image" Target="../media/image47.png"/><Relationship Id="rId12" Type="http://schemas.openxmlformats.org/officeDocument/2006/relationships/image" Target="../media/image9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95.png"/><Relationship Id="rId5" Type="http://schemas.openxmlformats.org/officeDocument/2006/relationships/image" Target="../media/image85.png"/><Relationship Id="rId10" Type="http://schemas.openxmlformats.org/officeDocument/2006/relationships/image" Target="../media/image94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00.png"/><Relationship Id="rId3" Type="http://schemas.openxmlformats.org/officeDocument/2006/relationships/image" Target="../media/image83.png"/><Relationship Id="rId7" Type="http://schemas.openxmlformats.org/officeDocument/2006/relationships/image" Target="../media/image47.png"/><Relationship Id="rId12" Type="http://schemas.openxmlformats.org/officeDocument/2006/relationships/image" Target="../media/image9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98.png"/><Relationship Id="rId5" Type="http://schemas.openxmlformats.org/officeDocument/2006/relationships/image" Target="../media/image85.png"/><Relationship Id="rId10" Type="http://schemas.openxmlformats.org/officeDocument/2006/relationships/image" Target="../media/image94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03.png"/><Relationship Id="rId3" Type="http://schemas.openxmlformats.org/officeDocument/2006/relationships/image" Target="../media/image83.png"/><Relationship Id="rId7" Type="http://schemas.openxmlformats.org/officeDocument/2006/relationships/image" Target="../media/image47.png"/><Relationship Id="rId12" Type="http://schemas.openxmlformats.org/officeDocument/2006/relationships/image" Target="../media/image10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94.png"/><Relationship Id="rId5" Type="http://schemas.openxmlformats.org/officeDocument/2006/relationships/image" Target="../media/image85.png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101.png"/><Relationship Id="rId1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06.png"/><Relationship Id="rId3" Type="http://schemas.openxmlformats.org/officeDocument/2006/relationships/image" Target="../media/image83.png"/><Relationship Id="rId7" Type="http://schemas.openxmlformats.org/officeDocument/2006/relationships/image" Target="../media/image47.png"/><Relationship Id="rId12" Type="http://schemas.openxmlformats.org/officeDocument/2006/relationships/image" Target="../media/image10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01.png"/><Relationship Id="rId5" Type="http://schemas.openxmlformats.org/officeDocument/2006/relationships/image" Target="../media/image85.png"/><Relationship Id="rId10" Type="http://schemas.openxmlformats.org/officeDocument/2006/relationships/image" Target="../media/image94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Relationship Id="rId1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10.png"/><Relationship Id="rId3" Type="http://schemas.openxmlformats.org/officeDocument/2006/relationships/image" Target="../media/image84.png"/><Relationship Id="rId7" Type="http://schemas.openxmlformats.org/officeDocument/2006/relationships/image" Target="../media/image47.png"/><Relationship Id="rId12" Type="http://schemas.openxmlformats.org/officeDocument/2006/relationships/image" Target="../media/image10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08.png"/><Relationship Id="rId5" Type="http://schemas.openxmlformats.org/officeDocument/2006/relationships/image" Target="../media/image85.png"/><Relationship Id="rId10" Type="http://schemas.openxmlformats.org/officeDocument/2006/relationships/image" Target="../media/image94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21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4432300"/>
            <a:ext cx="2565400" cy="100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4597792"/>
            <a:ext cx="4826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533" y="8267700"/>
            <a:ext cx="7785468" cy="2090726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F4E65523-C9BE-E1A9-65B2-3ABFE3617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00" y="2514600"/>
            <a:ext cx="11341100" cy="2743200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C5B388B6-E0FD-3AC7-787B-3FE641861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2247900"/>
            <a:ext cx="56515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4DE0DC-E634-E899-B137-ACC369213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E1436D-C4C6-9968-23CC-359AAD245BCA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5272256" y="3631706"/>
            <a:chExt cx="3262144" cy="2097457"/>
          </a:xfrm>
        </p:grpSpPr>
        <p:pic>
          <p:nvPicPr>
            <p:cNvPr id="15" name="그림 14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8EAE767-814E-79E3-B13A-D05CFE9F3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256" y="3631706"/>
              <a:ext cx="3262144" cy="2097457"/>
            </a:xfrm>
            <a:prstGeom prst="rect">
              <a:avLst/>
            </a:prstGeom>
          </p:spPr>
        </p:pic>
        <p:pic>
          <p:nvPicPr>
            <p:cNvPr id="16" name="그림 15" descr="원, 흑백, 블랙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ADE4420-88B6-3512-F990-3662DC3E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043" y="4381222"/>
              <a:ext cx="2050172" cy="1153222"/>
            </a:xfrm>
            <a:prstGeom prst="rect">
              <a:avLst/>
            </a:prstGeom>
          </p:spPr>
        </p:pic>
      </p:grp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2F044F5-3751-CFB0-8504-D39110D25CB0}"/>
              </a:ext>
            </a:extLst>
          </p:cNvPr>
          <p:cNvCxnSpPr>
            <a:cxnSpLocks/>
          </p:cNvCxnSpPr>
          <p:nvPr/>
        </p:nvCxnSpPr>
        <p:spPr>
          <a:xfrm flipV="1">
            <a:off x="9448800" y="2781300"/>
            <a:ext cx="2895600" cy="1103348"/>
          </a:xfrm>
          <a:prstGeom prst="bentConnector3">
            <a:avLst>
              <a:gd name="adj1" fmla="val 622"/>
            </a:avLst>
          </a:prstGeom>
          <a:ln w="63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27A581-77F5-F560-8525-C3F746491A0D}"/>
              </a:ext>
            </a:extLst>
          </p:cNvPr>
          <p:cNvSpPr txBox="1"/>
          <p:nvPr/>
        </p:nvSpPr>
        <p:spPr>
          <a:xfrm>
            <a:off x="10362402" y="243918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필요 제품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AE618A7-F63C-411E-5BA0-83FB40941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2402" y="6337891"/>
            <a:ext cx="698210" cy="6380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7E291A-D8DD-5B42-6998-A3ABA003D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6329772"/>
            <a:ext cx="698210" cy="65005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2A8D50-6D45-592F-FA58-F4F83DDC3157}"/>
              </a:ext>
            </a:extLst>
          </p:cNvPr>
          <p:cNvGrpSpPr/>
          <p:nvPr/>
        </p:nvGrpSpPr>
        <p:grpSpPr>
          <a:xfrm>
            <a:off x="-598712" y="3705708"/>
            <a:ext cx="9156700" cy="5626100"/>
            <a:chOff x="-598712" y="3467100"/>
            <a:chExt cx="9156700" cy="5626100"/>
          </a:xfrm>
        </p:grpSpPr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7B60A6A3-3418-A8AA-5413-3AF74762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598712" y="3467100"/>
              <a:ext cx="9156700" cy="5626100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06BAC679-A816-1457-8169-E21E0A9B4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888" y="5575300"/>
              <a:ext cx="7239000" cy="3073400"/>
            </a:xfrm>
            <a:prstGeom prst="rect">
              <a:avLst/>
            </a:prstGeom>
          </p:spPr>
        </p:pic>
      </p:grpSp>
      <p:pic>
        <p:nvPicPr>
          <p:cNvPr id="6" name="Picture 7">
            <a:extLst>
              <a:ext uri="{FF2B5EF4-FFF2-40B4-BE49-F238E27FC236}">
                <a16:creationId xmlns:a16="http://schemas.microsoft.com/office/drawing/2014/main" id="{65D94730-E271-790B-0316-024F5476EF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00400" y="1014180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B111D7-A95B-18A5-904F-626894DE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53258D-8E75-B2DE-5833-57B6E2D0D74B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5272256" y="3631706"/>
            <a:chExt cx="3262144" cy="2097457"/>
          </a:xfrm>
        </p:grpSpPr>
        <p:pic>
          <p:nvPicPr>
            <p:cNvPr id="12" name="그림 11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810AA17-C81C-0216-DE4B-67ABD599D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256" y="3631706"/>
              <a:ext cx="3262144" cy="2097457"/>
            </a:xfrm>
            <a:prstGeom prst="rect">
              <a:avLst/>
            </a:prstGeom>
          </p:spPr>
        </p:pic>
        <p:pic>
          <p:nvPicPr>
            <p:cNvPr id="13" name="그림 12" descr="원, 흑백, 블랙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C30CBAE-38B6-028E-E6B1-971C430F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043" y="4381222"/>
              <a:ext cx="2050172" cy="1153222"/>
            </a:xfrm>
            <a:prstGeom prst="rect">
              <a:avLst/>
            </a:prstGeom>
          </p:spPr>
        </p:pic>
      </p:grp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89DD48F-8421-A6E7-A1E7-68CE0F45F44C}"/>
              </a:ext>
            </a:extLst>
          </p:cNvPr>
          <p:cNvCxnSpPr>
            <a:cxnSpLocks/>
            <a:stCxn id="12" idx="1"/>
            <a:endCxn id="17" idx="0"/>
          </p:cNvCxnSpPr>
          <p:nvPr/>
        </p:nvCxnSpPr>
        <p:spPr>
          <a:xfrm rot="10800000" flipV="1">
            <a:off x="9950306" y="2848115"/>
            <a:ext cx="2470295" cy="3489776"/>
          </a:xfrm>
          <a:prstGeom prst="bentConnector2">
            <a:avLst/>
          </a:prstGeom>
          <a:ln w="63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0D03EA-0DD8-2E3F-88C4-DB933356BCEA}"/>
              </a:ext>
            </a:extLst>
          </p:cNvPr>
          <p:cNvSpPr txBox="1"/>
          <p:nvPr/>
        </p:nvSpPr>
        <p:spPr>
          <a:xfrm>
            <a:off x="10362402" y="243918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최적 경로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E2772F-4CC7-DF23-B543-1041264B4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200" y="6337891"/>
            <a:ext cx="698210" cy="6380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446CC6-EB09-3404-74F5-899476F713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6329772"/>
            <a:ext cx="698210" cy="65005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A697F8-88AB-47F2-734F-C50E42CA6652}"/>
              </a:ext>
            </a:extLst>
          </p:cNvPr>
          <p:cNvGrpSpPr/>
          <p:nvPr/>
        </p:nvGrpSpPr>
        <p:grpSpPr>
          <a:xfrm>
            <a:off x="-579656" y="4181350"/>
            <a:ext cx="10096500" cy="4889500"/>
            <a:chOff x="-579656" y="3585928"/>
            <a:chExt cx="10096500" cy="4889500"/>
          </a:xfrm>
        </p:grpSpPr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A19703DE-2D72-69D0-DACC-0149F4FB0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579656" y="3585928"/>
              <a:ext cx="10096500" cy="4889500"/>
            </a:xfrm>
            <a:prstGeom prst="rect">
              <a:avLst/>
            </a:prstGeom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E9DFE838-D3B9-E424-552F-76C489FE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244" y="3751028"/>
              <a:ext cx="7175500" cy="4635500"/>
            </a:xfrm>
            <a:prstGeom prst="rect">
              <a:avLst/>
            </a:prstGeom>
          </p:spPr>
        </p:pic>
      </p:grpSp>
      <p:pic>
        <p:nvPicPr>
          <p:cNvPr id="6" name="Picture 7">
            <a:extLst>
              <a:ext uri="{FF2B5EF4-FFF2-40B4-BE49-F238E27FC236}">
                <a16:creationId xmlns:a16="http://schemas.microsoft.com/office/drawing/2014/main" id="{BDAF60CC-D3DD-5A4E-2177-CB9DF1642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00400" y="1014180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EAAB3-8194-91A5-472A-479C9E2C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D60F3A-DBC7-5771-6415-7D6110A3FA5E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5272256" y="3631706"/>
            <a:chExt cx="3262144" cy="2097457"/>
          </a:xfrm>
        </p:grpSpPr>
        <p:pic>
          <p:nvPicPr>
            <p:cNvPr id="12" name="그림 11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82BC11-2373-E5C2-ACD2-77A97F81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256" y="3631706"/>
              <a:ext cx="3262144" cy="2097457"/>
            </a:xfrm>
            <a:prstGeom prst="rect">
              <a:avLst/>
            </a:prstGeom>
          </p:spPr>
        </p:pic>
        <p:pic>
          <p:nvPicPr>
            <p:cNvPr id="13" name="그림 12" descr="원, 흑백, 블랙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1A07B2C-3EB8-5E4D-FC59-5697A7021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043" y="4381222"/>
              <a:ext cx="2050172" cy="1153222"/>
            </a:xfrm>
            <a:prstGeom prst="rect">
              <a:avLst/>
            </a:prstGeom>
          </p:spPr>
        </p:pic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0453740-3E3D-F1F7-7270-111AC7494AA3}"/>
              </a:ext>
            </a:extLst>
          </p:cNvPr>
          <p:cNvCxnSpPr>
            <a:cxnSpLocks/>
          </p:cNvCxnSpPr>
          <p:nvPr/>
        </p:nvCxnSpPr>
        <p:spPr>
          <a:xfrm flipV="1">
            <a:off x="10385098" y="5828104"/>
            <a:ext cx="4550102" cy="828797"/>
          </a:xfrm>
          <a:prstGeom prst="bentConnector3">
            <a:avLst>
              <a:gd name="adj1" fmla="val 100058"/>
            </a:avLst>
          </a:prstGeom>
          <a:ln w="317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27274F-9EF2-04BD-66DB-CC3F16C2056D}"/>
              </a:ext>
            </a:extLst>
          </p:cNvPr>
          <p:cNvSpPr txBox="1"/>
          <p:nvPr/>
        </p:nvSpPr>
        <p:spPr>
          <a:xfrm>
            <a:off x="12298673" y="62865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이동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7FDA11-A6BA-1FE7-B81E-665C929CD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8400" y="6304185"/>
            <a:ext cx="698210" cy="6380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1BDA64-6832-4AE0-C6B3-DFE9EC3A2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6329772"/>
            <a:ext cx="698210" cy="6500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8C642A0-A782-5BE0-FB28-5A681ED858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77909" y="5122729"/>
            <a:ext cx="1114581" cy="6096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50EEBDF-64B0-5060-B613-F8CF655BD461}"/>
              </a:ext>
            </a:extLst>
          </p:cNvPr>
          <p:cNvGrpSpPr/>
          <p:nvPr/>
        </p:nvGrpSpPr>
        <p:grpSpPr>
          <a:xfrm>
            <a:off x="-562424" y="4342492"/>
            <a:ext cx="10985500" cy="5105400"/>
            <a:chOff x="-562424" y="4233632"/>
            <a:chExt cx="10985500" cy="5105400"/>
          </a:xfrm>
        </p:grpSpPr>
        <p:pic>
          <p:nvPicPr>
            <p:cNvPr id="37" name="Picture 5">
              <a:extLst>
                <a:ext uri="{FF2B5EF4-FFF2-40B4-BE49-F238E27FC236}">
                  <a16:creationId xmlns:a16="http://schemas.microsoft.com/office/drawing/2014/main" id="{3E9D715B-01DD-CD9B-F6E0-ED989A6B5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776" y="4233632"/>
              <a:ext cx="7239000" cy="5029200"/>
            </a:xfrm>
            <a:prstGeom prst="rect">
              <a:avLst/>
            </a:prstGeom>
          </p:spPr>
        </p:pic>
        <p:pic>
          <p:nvPicPr>
            <p:cNvPr id="38" name="Picture 6">
              <a:extLst>
                <a:ext uri="{FF2B5EF4-FFF2-40B4-BE49-F238E27FC236}">
                  <a16:creationId xmlns:a16="http://schemas.microsoft.com/office/drawing/2014/main" id="{F25C1535-CA86-DD00-3446-89DA7409D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562424" y="4449532"/>
              <a:ext cx="10985500" cy="4889500"/>
            </a:xfrm>
            <a:prstGeom prst="rect">
              <a:avLst/>
            </a:prstGeom>
          </p:spPr>
        </p:pic>
      </p:grpSp>
      <p:pic>
        <p:nvPicPr>
          <p:cNvPr id="6" name="Picture 7">
            <a:extLst>
              <a:ext uri="{FF2B5EF4-FFF2-40B4-BE49-F238E27FC236}">
                <a16:creationId xmlns:a16="http://schemas.microsoft.com/office/drawing/2014/main" id="{0570CFFF-6541-D519-0735-F43E0BF028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00400" y="1014180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99F269-3E8F-8E81-2776-3EBA4C4D5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7B0F91-A4C9-B077-149A-B964A405A639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5272256" y="3631706"/>
            <a:chExt cx="3262144" cy="2097457"/>
          </a:xfrm>
        </p:grpSpPr>
        <p:pic>
          <p:nvPicPr>
            <p:cNvPr id="13" name="그림 12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7106F98-22C9-4D1C-F197-B847FB3A8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256" y="3631706"/>
              <a:ext cx="3262144" cy="2097457"/>
            </a:xfrm>
            <a:prstGeom prst="rect">
              <a:avLst/>
            </a:prstGeom>
          </p:spPr>
        </p:pic>
        <p:pic>
          <p:nvPicPr>
            <p:cNvPr id="14" name="그림 13" descr="원, 흑백, 블랙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986FFDB-7965-0117-3BEA-FA895A65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043" y="4381222"/>
              <a:ext cx="2050172" cy="1153222"/>
            </a:xfrm>
            <a:prstGeom prst="rect">
              <a:avLst/>
            </a:prstGeom>
          </p:spPr>
        </p:pic>
      </p:grp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654180D-6D3A-1C49-C802-CED5775AB4C2}"/>
              </a:ext>
            </a:extLst>
          </p:cNvPr>
          <p:cNvCxnSpPr>
            <a:cxnSpLocks/>
            <a:stCxn id="22" idx="3"/>
            <a:endCxn id="13" idx="3"/>
          </p:cNvCxnSpPr>
          <p:nvPr/>
        </p:nvCxnSpPr>
        <p:spPr>
          <a:xfrm rot="16200000" flipV="1">
            <a:off x="13565436" y="3683681"/>
            <a:ext cx="2205330" cy="534198"/>
          </a:xfrm>
          <a:prstGeom prst="bentConnector2">
            <a:avLst/>
          </a:prstGeom>
          <a:ln w="63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B1FAAA5-5D64-72ED-3A59-E52E25C81E8E}"/>
              </a:ext>
            </a:extLst>
          </p:cNvPr>
          <p:cNvSpPr txBox="1"/>
          <p:nvPr/>
        </p:nvSpPr>
        <p:spPr>
          <a:xfrm>
            <a:off x="14935200" y="34787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픽업 완료 알림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88FF5A-82D0-5BBC-97F5-511871A9D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6329772"/>
            <a:ext cx="698210" cy="6500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DDDD64B-8FD9-8FBD-86A2-CA9347FCA4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4586095" y="5083540"/>
            <a:ext cx="698210" cy="6380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43F0818-2E1D-329A-F832-2B428B46A5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77909" y="5122729"/>
            <a:ext cx="1114581" cy="60968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E42B7C0-FCAC-6D26-01BC-FE96E7BE015A}"/>
              </a:ext>
            </a:extLst>
          </p:cNvPr>
          <p:cNvGrpSpPr/>
          <p:nvPr/>
        </p:nvGrpSpPr>
        <p:grpSpPr>
          <a:xfrm>
            <a:off x="-577848" y="4346120"/>
            <a:ext cx="11252200" cy="4025900"/>
            <a:chOff x="-577848" y="4237260"/>
            <a:chExt cx="11252200" cy="4025900"/>
          </a:xfrm>
        </p:grpSpPr>
        <p:pic>
          <p:nvPicPr>
            <p:cNvPr id="35" name="Picture 5">
              <a:extLst>
                <a:ext uri="{FF2B5EF4-FFF2-40B4-BE49-F238E27FC236}">
                  <a16:creationId xmlns:a16="http://schemas.microsoft.com/office/drawing/2014/main" id="{69FDDB0B-1D7D-D018-6DED-4E77CCF0C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052" y="4237260"/>
              <a:ext cx="7239000" cy="3860800"/>
            </a:xfrm>
            <a:prstGeom prst="rect">
              <a:avLst/>
            </a:prstGeom>
          </p:spPr>
        </p:pic>
        <p:pic>
          <p:nvPicPr>
            <p:cNvPr id="36" name="Picture 6">
              <a:extLst>
                <a:ext uri="{FF2B5EF4-FFF2-40B4-BE49-F238E27FC236}">
                  <a16:creationId xmlns:a16="http://schemas.microsoft.com/office/drawing/2014/main" id="{21007D41-4BFF-5A83-DD2B-B04C306A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577848" y="4783360"/>
              <a:ext cx="11252200" cy="3479800"/>
            </a:xfrm>
            <a:prstGeom prst="rect">
              <a:avLst/>
            </a:prstGeom>
          </p:spPr>
        </p:pic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8D036BC0-C595-D1C2-B8A3-1E53B12F6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00400" y="1014180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8E3ECD-446E-98CC-FD9A-A1D59A97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943AAE-DD07-0462-BFD9-4A0A0A40DC8A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5272256" y="3631706"/>
            <a:chExt cx="3262144" cy="2097457"/>
          </a:xfrm>
        </p:grpSpPr>
        <p:pic>
          <p:nvPicPr>
            <p:cNvPr id="12" name="그림 11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AFE84AD-3941-44E3-B21D-DD3E6B0FD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256" y="3631706"/>
              <a:ext cx="3262144" cy="2097457"/>
            </a:xfrm>
            <a:prstGeom prst="rect">
              <a:avLst/>
            </a:prstGeom>
          </p:spPr>
        </p:pic>
        <p:pic>
          <p:nvPicPr>
            <p:cNvPr id="13" name="그림 12" descr="원, 흑백, 블랙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FA237C4-5916-8213-5A8C-04DDF244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043" y="4381222"/>
              <a:ext cx="2050172" cy="115322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2B206A-49E9-819E-CE29-09F6B92D51AB}"/>
              </a:ext>
            </a:extLst>
          </p:cNvPr>
          <p:cNvSpPr txBox="1"/>
          <p:nvPr/>
        </p:nvSpPr>
        <p:spPr>
          <a:xfrm>
            <a:off x="12310457" y="38481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이동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D8A8C6E-DBDE-A11A-A259-652FA2009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6329772"/>
            <a:ext cx="698210" cy="6500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FC6A90-F3CC-206A-F973-C6B9D1C2F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14765" y="4934005"/>
            <a:ext cx="1419423" cy="981212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04B9B74-2934-2A13-923D-A6CADEF038C7}"/>
              </a:ext>
            </a:extLst>
          </p:cNvPr>
          <p:cNvCxnSpPr>
            <a:cxnSpLocks/>
          </p:cNvCxnSpPr>
          <p:nvPr/>
        </p:nvCxnSpPr>
        <p:spPr>
          <a:xfrm rot="10800000">
            <a:off x="10036630" y="4339771"/>
            <a:ext cx="4898571" cy="1038168"/>
          </a:xfrm>
          <a:prstGeom prst="bentConnector3">
            <a:avLst>
              <a:gd name="adj1" fmla="val 74"/>
            </a:avLst>
          </a:prstGeom>
          <a:ln w="317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50BB6F-E167-9BEB-7BCA-F142AB893EE2}"/>
              </a:ext>
            </a:extLst>
          </p:cNvPr>
          <p:cNvSpPr/>
          <p:nvPr/>
        </p:nvSpPr>
        <p:spPr>
          <a:xfrm>
            <a:off x="14817266" y="5307820"/>
            <a:ext cx="228600" cy="2402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DDB81C-5478-7C97-04F5-D2FF54420A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1025406" y="4032766"/>
            <a:ext cx="698210" cy="6380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C0CB045-3BD1-C7B7-C7FD-BC72AC759B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0817220" y="4046933"/>
            <a:ext cx="1114581" cy="60968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A818C09-81A4-88C7-4AD2-F2347BE80C61}"/>
              </a:ext>
            </a:extLst>
          </p:cNvPr>
          <p:cNvGrpSpPr/>
          <p:nvPr/>
        </p:nvGrpSpPr>
        <p:grpSpPr>
          <a:xfrm>
            <a:off x="-590548" y="4344312"/>
            <a:ext cx="9677400" cy="4406900"/>
            <a:chOff x="-590548" y="4235452"/>
            <a:chExt cx="9677400" cy="4406900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A4703FEA-961E-88DB-CBA6-3B9B5DAF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052" y="4235452"/>
              <a:ext cx="7239000" cy="4254500"/>
            </a:xfrm>
            <a:prstGeom prst="rect">
              <a:avLst/>
            </a:prstGeom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B972413A-A27E-FFC1-475A-821DB2392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590548" y="5162552"/>
              <a:ext cx="9677400" cy="3479800"/>
            </a:xfrm>
            <a:prstGeom prst="rect">
              <a:avLst/>
            </a:prstGeom>
          </p:spPr>
        </p:pic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DFC7E32C-537E-9828-5923-E6AEFF7E4C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00400" y="1014180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E7A4EE-221C-C37F-C6A8-82E839E7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7F46A3-1177-08BC-8027-4F5253A8E277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5272256" y="3631706"/>
            <a:chExt cx="3262144" cy="2097457"/>
          </a:xfrm>
        </p:grpSpPr>
        <p:pic>
          <p:nvPicPr>
            <p:cNvPr id="12" name="그림 11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8D96588-35C2-39F0-1E1F-B0FF85693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256" y="3631706"/>
              <a:ext cx="3262144" cy="2097457"/>
            </a:xfrm>
            <a:prstGeom prst="rect">
              <a:avLst/>
            </a:prstGeom>
          </p:spPr>
        </p:pic>
        <p:pic>
          <p:nvPicPr>
            <p:cNvPr id="13" name="그림 12" descr="원, 흑백, 블랙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C73DFD1-5143-A0FD-D5C4-BDEBBD2FE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043" y="4381222"/>
              <a:ext cx="2050172" cy="115322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3A86CDB-0B1F-1E3D-A841-EE638D0F564A}"/>
              </a:ext>
            </a:extLst>
          </p:cNvPr>
          <p:cNvSpPr txBox="1"/>
          <p:nvPr/>
        </p:nvSpPr>
        <p:spPr>
          <a:xfrm>
            <a:off x="10362402" y="243918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완료 신호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1D447F-5AE4-2BA5-CBA1-039E14256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6329772"/>
            <a:ext cx="698210" cy="6500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933884D-0C5C-60E1-B9D3-F592333DD3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0058400" y="4032766"/>
            <a:ext cx="698210" cy="6380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C8DB835-3C65-D910-0315-31557C3216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9850214" y="4046933"/>
            <a:ext cx="1114581" cy="609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318C6E5-15BB-E348-65D3-909F17050F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14765" y="4934005"/>
            <a:ext cx="1419423" cy="98121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C94E37-BF25-1D77-4C6A-79315FF8BE21}"/>
              </a:ext>
            </a:extLst>
          </p:cNvPr>
          <p:cNvSpPr/>
          <p:nvPr/>
        </p:nvSpPr>
        <p:spPr>
          <a:xfrm>
            <a:off x="14817266" y="5307820"/>
            <a:ext cx="228600" cy="2402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94C4B4-0C3E-FB01-258E-AA5ADE3C7D38}"/>
              </a:ext>
            </a:extLst>
          </p:cNvPr>
          <p:cNvGrpSpPr/>
          <p:nvPr/>
        </p:nvGrpSpPr>
        <p:grpSpPr>
          <a:xfrm>
            <a:off x="-577848" y="4344312"/>
            <a:ext cx="10223500" cy="4800600"/>
            <a:chOff x="-577848" y="4235452"/>
            <a:chExt cx="10223500" cy="4800600"/>
          </a:xfrm>
        </p:grpSpPr>
        <p:pic>
          <p:nvPicPr>
            <p:cNvPr id="31" name="Picture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052" y="4235452"/>
              <a:ext cx="7239000" cy="3860800"/>
            </a:xfrm>
            <a:prstGeom prst="rect">
              <a:avLst/>
            </a:prstGeom>
          </p:spPr>
        </p:pic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577848" y="5556252"/>
              <a:ext cx="10223500" cy="3479800"/>
            </a:xfrm>
            <a:prstGeom prst="rect">
              <a:avLst/>
            </a:prstGeom>
          </p:spPr>
        </p:pic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E5E24F66-F5C0-8E74-4714-501023EE05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00400" y="1014180"/>
            <a:ext cx="1981200" cy="1358900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761F565-4E8E-E722-87F7-5A15632D3BE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9462407" y="2848115"/>
            <a:ext cx="2958193" cy="1046249"/>
          </a:xfrm>
          <a:prstGeom prst="bentConnector3">
            <a:avLst>
              <a:gd name="adj1" fmla="val 874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0EEB4CF-F6B1-10C9-71FF-150BF0C706AE}"/>
              </a:ext>
            </a:extLst>
          </p:cNvPr>
          <p:cNvGrpSpPr/>
          <p:nvPr/>
        </p:nvGrpSpPr>
        <p:grpSpPr>
          <a:xfrm>
            <a:off x="8761713" y="2184680"/>
            <a:ext cx="9221487" cy="7528072"/>
            <a:chOff x="8761713" y="2184680"/>
            <a:chExt cx="9221487" cy="75280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8A5E661-F36A-8ECC-9B1C-A8E5A0929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1713" y="3596848"/>
              <a:ext cx="9221487" cy="6115904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F50E788-E6D1-2A39-02A3-C8E9C28CA31F}"/>
                </a:ext>
              </a:extLst>
            </p:cNvPr>
            <p:cNvGrpSpPr/>
            <p:nvPr/>
          </p:nvGrpSpPr>
          <p:grpSpPr>
            <a:xfrm>
              <a:off x="12420600" y="2184680"/>
              <a:ext cx="1980402" cy="1326869"/>
              <a:chOff x="5272256" y="3631706"/>
              <a:chExt cx="3262144" cy="2097457"/>
            </a:xfrm>
          </p:grpSpPr>
          <p:pic>
            <p:nvPicPr>
              <p:cNvPr id="14" name="그림 13" descr="그래픽, 창의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E95BE62-44B0-E030-81B6-14814C5FA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2256" y="3631706"/>
                <a:ext cx="3262144" cy="2097457"/>
              </a:xfrm>
              <a:prstGeom prst="rect">
                <a:avLst/>
              </a:prstGeom>
            </p:spPr>
          </p:pic>
          <p:pic>
            <p:nvPicPr>
              <p:cNvPr id="15" name="그림 14" descr="원, 흑백, 블랙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749E447-1078-52B1-9F79-33744F601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2043" y="4381222"/>
                <a:ext cx="2050172" cy="1153222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E799A0-DC92-6AF2-FA82-040F71BEC48A}"/>
                </a:ext>
              </a:extLst>
            </p:cNvPr>
            <p:cNvSpPr txBox="1"/>
            <p:nvPr/>
          </p:nvSpPr>
          <p:spPr>
            <a:xfrm>
              <a:off x="12310457" y="39243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복귀</a:t>
              </a:r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60AF7B-966C-9B3D-0F32-49DC3BAB1B4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34600" y="4305300"/>
              <a:ext cx="4800600" cy="838200"/>
            </a:xfrm>
            <a:prstGeom prst="bentConnector3">
              <a:avLst>
                <a:gd name="adj1" fmla="val -216"/>
              </a:avLst>
            </a:prstGeom>
            <a:ln w="3175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D33174A-A959-FF13-7761-167EDC5D0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39200" y="6329772"/>
              <a:ext cx="698210" cy="6500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D0C1051-99FD-25A6-258F-383A426FB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4586095" y="5116792"/>
              <a:ext cx="698210" cy="63802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BD08BEE-FE11-EAF6-32D0-B96285C0F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377909" y="5122729"/>
              <a:ext cx="1114581" cy="60968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9EA5225-5615-8262-5CB2-DB845509B0DD}"/>
              </a:ext>
            </a:extLst>
          </p:cNvPr>
          <p:cNvGrpSpPr/>
          <p:nvPr/>
        </p:nvGrpSpPr>
        <p:grpSpPr>
          <a:xfrm>
            <a:off x="-577848" y="4339772"/>
            <a:ext cx="9271000" cy="5181600"/>
            <a:chOff x="-577848" y="4244524"/>
            <a:chExt cx="9271000" cy="5181600"/>
          </a:xfrm>
        </p:grpSpPr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F86C0DA4-0484-504D-01CB-BD83DE61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052" y="4244524"/>
              <a:ext cx="7239000" cy="3454400"/>
            </a:xfrm>
            <a:prstGeom prst="rect">
              <a:avLst/>
            </a:prstGeom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34E26FA4-A02B-0A0C-EAF3-7C294BCA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577848" y="5946324"/>
              <a:ext cx="9271000" cy="3479800"/>
            </a:xfrm>
            <a:prstGeom prst="rect">
              <a:avLst/>
            </a:prstGeom>
          </p:spPr>
        </p:pic>
      </p:grpSp>
      <p:pic>
        <p:nvPicPr>
          <p:cNvPr id="11" name="Picture 7">
            <a:extLst>
              <a:ext uri="{FF2B5EF4-FFF2-40B4-BE49-F238E27FC236}">
                <a16:creationId xmlns:a16="http://schemas.microsoft.com/office/drawing/2014/main" id="{72E2C4B0-CA45-6759-7DDA-A1CB013BDF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00400" y="1014180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6">
            <a:extLst>
              <a:ext uri="{FF2B5EF4-FFF2-40B4-BE49-F238E27FC236}">
                <a16:creationId xmlns:a16="http://schemas.microsoft.com/office/drawing/2014/main" id="{19F93BE7-F4C4-2781-F3FA-4628744AF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673100"/>
            <a:ext cx="14084300" cy="205740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8AAFA7A3-ECEB-03EA-9592-04386CD49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0400" y="1014180"/>
            <a:ext cx="1981200" cy="1358900"/>
          </a:xfrm>
          <a:prstGeom prst="rect">
            <a:avLst/>
          </a:prstGeom>
        </p:spPr>
      </p:pic>
      <p:pic>
        <p:nvPicPr>
          <p:cNvPr id="6" name="유사 작품 현황 동영상(최종)">
            <a:hlinkClick r:id="" action="ppaction://media"/>
            <a:extLst>
              <a:ext uri="{FF2B5EF4-FFF2-40B4-BE49-F238E27FC236}">
                <a16:creationId xmlns:a16="http://schemas.microsoft.com/office/drawing/2014/main" id="{2EA2DC2B-36E2-B9DB-FE48-B87C0ABBF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09800" y="2199068"/>
            <a:ext cx="13768712" cy="7758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6">
            <a:extLst>
              <a:ext uri="{FF2B5EF4-FFF2-40B4-BE49-F238E27FC236}">
                <a16:creationId xmlns:a16="http://schemas.microsoft.com/office/drawing/2014/main" id="{19F93BE7-F4C4-2781-F3FA-4628744AF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673100"/>
            <a:ext cx="14084300" cy="205740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8AAFA7A3-ECEB-03EA-9592-04386CD49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0400" y="1014180"/>
            <a:ext cx="1981200" cy="1358900"/>
          </a:xfrm>
          <a:prstGeom prst="rect">
            <a:avLst/>
          </a:prstGeom>
        </p:spPr>
      </p:pic>
      <p:pic>
        <p:nvPicPr>
          <p:cNvPr id="6" name="유사 작품 현황 동영상(최종)">
            <a:hlinkClick r:id="" action="ppaction://media"/>
            <a:extLst>
              <a:ext uri="{FF2B5EF4-FFF2-40B4-BE49-F238E27FC236}">
                <a16:creationId xmlns:a16="http://schemas.microsoft.com/office/drawing/2014/main" id="{2EA2DC2B-36E2-B9DB-FE48-B87C0ABBF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09800" y="2199068"/>
            <a:ext cx="13768712" cy="77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6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62300"/>
            <a:ext cx="6762639" cy="4984531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50D58EE-B359-80E0-21E3-F64A622C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400" y="1014180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0" y="0"/>
            <a:ext cx="75057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730500"/>
            <a:ext cx="3937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00" y="2540000"/>
            <a:ext cx="4330700" cy="1879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330700"/>
            <a:ext cx="5334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4191000"/>
            <a:ext cx="5308600" cy="1879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400" y="5918200"/>
            <a:ext cx="520700" cy="68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5778500"/>
            <a:ext cx="3251200" cy="1879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7594600"/>
            <a:ext cx="508000" cy="1041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3700" y="7404100"/>
            <a:ext cx="4876800" cy="1879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8400" y="9144000"/>
            <a:ext cx="533400" cy="68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3700" y="9004300"/>
            <a:ext cx="3365500" cy="1879600"/>
          </a:xfrm>
          <a:prstGeom prst="rect">
            <a:avLst/>
          </a:prstGeo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A6F3A2EF-FF02-BFE5-69D0-003E1E4C63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700" y="546100"/>
            <a:ext cx="30480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E55A7-8148-57CF-C4E1-F904BF2EA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EB5CC7-6CCB-89D7-BAC3-3F13ADD7C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AF572E-8042-2066-92E6-F56CBCC7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695D7A5E-112D-68E7-EE2C-42785A88FC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C95CF46-DF9E-BCE4-F044-B1923C655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7" y="410472"/>
            <a:ext cx="13879286" cy="94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55CDF-4987-C721-9899-AACBCF816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708F4A-7CFD-43CA-DDBA-D337C6536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4CF0B3-60B6-433B-3FF3-FCCA19375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B75D3-66C9-FA2A-8778-A422195A385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23330F-655E-A656-1830-6FA9D765899B}"/>
              </a:ext>
            </a:extLst>
          </p:cNvPr>
          <p:cNvSpPr txBox="1"/>
          <p:nvPr/>
        </p:nvSpPr>
        <p:spPr>
          <a:xfrm>
            <a:off x="392596" y="8641802"/>
            <a:ext cx="1750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/>
              <a:t>ArUco</a:t>
            </a:r>
            <a:r>
              <a:rPr lang="en-US" altLang="ko-KR" sz="3200" b="1" dirty="0"/>
              <a:t> Marker :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OpenCV</a:t>
            </a:r>
            <a:r>
              <a:rPr lang="ko-KR" altLang="en-US" sz="3200" b="1" dirty="0"/>
              <a:t>의 오픈소스 라이브러리로 특정한 패턴을 가진 마커를</a:t>
            </a:r>
            <a:endParaRPr lang="en-US" altLang="ko-KR" sz="3200" b="1" dirty="0"/>
          </a:p>
          <a:p>
            <a:pPr algn="ctr"/>
            <a:r>
              <a:rPr lang="ko-KR" altLang="en-US" sz="3200" b="1" dirty="0"/>
              <a:t>컴퓨터가 식별해 위치와 방향을 파악할 수 있도록 도와주는 마커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B4136E-7683-9266-7C55-4F784B0B0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443" y="1450559"/>
            <a:ext cx="8486513" cy="67446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7139D7-D913-E084-470F-D7AF3C129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27" y="1450559"/>
            <a:ext cx="787695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91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A8C6DD-355A-D275-91BB-43D28AEC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6E4045-5474-0B9F-1BFA-F89299CD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A2CD26-D0E7-5C3D-AA4D-06272B31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DDC9374-05D0-BF4C-8C10-0FA1B2D620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5">
            <a:extLst>
              <a:ext uri="{FF2B5EF4-FFF2-40B4-BE49-F238E27FC236}">
                <a16:creationId xmlns:a16="http://schemas.microsoft.com/office/drawing/2014/main" id="{0FBCDFC6-7105-A79F-804E-53383461B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1515000"/>
            <a:ext cx="14986000" cy="668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FB7C05-4E6A-4F95-78FA-BDDE8F5B94AB}"/>
              </a:ext>
            </a:extLst>
          </p:cNvPr>
          <p:cNvSpPr txBox="1"/>
          <p:nvPr/>
        </p:nvSpPr>
        <p:spPr>
          <a:xfrm>
            <a:off x="392596" y="8641802"/>
            <a:ext cx="1750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b="1" dirty="0"/>
              <a:t>AMR(A</a:t>
            </a:r>
            <a:r>
              <a:rPr lang="en-US" altLang="ko-KR" sz="6400" dirty="0"/>
              <a:t>utonomous</a:t>
            </a:r>
            <a:r>
              <a:rPr lang="en-US" altLang="ko-KR" sz="6400" b="1" dirty="0"/>
              <a:t> M</a:t>
            </a:r>
            <a:r>
              <a:rPr lang="en-US" altLang="ko-KR" sz="6400" dirty="0"/>
              <a:t>obile</a:t>
            </a:r>
            <a:r>
              <a:rPr lang="en-US" altLang="ko-KR" sz="6400" b="1" dirty="0"/>
              <a:t> R</a:t>
            </a:r>
            <a:r>
              <a:rPr lang="en-US" altLang="ko-KR" sz="6400" dirty="0"/>
              <a:t>obot</a:t>
            </a:r>
            <a:r>
              <a:rPr lang="en-US" altLang="ko-KR" sz="6400" b="1" dirty="0"/>
              <a:t>)</a:t>
            </a:r>
            <a:endParaRPr lang="ko-KR" altLang="en-US" sz="6400" b="1" dirty="0"/>
          </a:p>
        </p:txBody>
      </p:sp>
    </p:spTree>
    <p:extLst>
      <p:ext uri="{BB962C8B-B14F-4D97-AF65-F5344CB8AC3E}">
        <p14:creationId xmlns:p14="http://schemas.microsoft.com/office/powerpoint/2010/main" val="23933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akaoTalk_20251010_184731128">
            <a:hlinkClick r:id="" action="ppaction://media"/>
            <a:extLst>
              <a:ext uri="{FF2B5EF4-FFF2-40B4-BE49-F238E27FC236}">
                <a16:creationId xmlns:a16="http://schemas.microsoft.com/office/drawing/2014/main" id="{169624B5-DDCC-5D7F-C207-48283F98A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15600" y="3263900"/>
            <a:ext cx="7405210" cy="5588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673100"/>
            <a:ext cx="7302500" cy="2057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400" y="4584700"/>
            <a:ext cx="10629900" cy="26543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0D50B7F9-B2F0-9E55-9DDA-3CEE566BD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00" y="1020392"/>
            <a:ext cx="1778000" cy="135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5A70B227-8878-90D3-9D1F-AA1289E2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91805"/>
            <a:ext cx="7848600" cy="7797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082800"/>
            <a:ext cx="7848600" cy="779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673100"/>
            <a:ext cx="8953500" cy="205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4A5648-8767-CD86-0C75-571C66758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2091804"/>
            <a:ext cx="7848600" cy="779779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79E9930-30E5-F802-C54C-46B120F8E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0400" y="1019484"/>
            <a:ext cx="19431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654300"/>
            <a:ext cx="5168900" cy="684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5283200"/>
            <a:ext cx="5372100" cy="142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6985000"/>
            <a:ext cx="5295900" cy="171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352800"/>
            <a:ext cx="7493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0" y="3505200"/>
            <a:ext cx="1447800" cy="157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673100"/>
            <a:ext cx="8953500" cy="2057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5500" y="2654300"/>
            <a:ext cx="5168900" cy="6845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1400" y="5308600"/>
            <a:ext cx="6489700" cy="142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79300" y="6985000"/>
            <a:ext cx="5105400" cy="171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0600" y="3429000"/>
            <a:ext cx="774700" cy="774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654300"/>
            <a:ext cx="5168900" cy="684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5700" y="5283200"/>
            <a:ext cx="5410200" cy="1422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7800" y="6985000"/>
            <a:ext cx="5054600" cy="1714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6600" y="3505200"/>
            <a:ext cx="1663700" cy="1663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14400" y="2971800"/>
            <a:ext cx="2451100" cy="2451100"/>
          </a:xfrm>
          <a:prstGeom prst="rect">
            <a:avLst/>
          </a:prstGeom>
        </p:spPr>
      </p:pic>
      <p:pic>
        <p:nvPicPr>
          <p:cNvPr id="36" name="Picture 30">
            <a:extLst>
              <a:ext uri="{FF2B5EF4-FFF2-40B4-BE49-F238E27FC236}">
                <a16:creationId xmlns:a16="http://schemas.microsoft.com/office/drawing/2014/main" id="{32D7A385-F730-09CF-C530-6C0737A8DE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014475" y="1019363"/>
            <a:ext cx="17780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53" y="649953"/>
            <a:ext cx="8216900" cy="20574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1EEAA73C-24F6-5828-3EFB-B33D1AC03264}"/>
              </a:ext>
            </a:extLst>
          </p:cNvPr>
          <p:cNvGrpSpPr/>
          <p:nvPr/>
        </p:nvGrpSpPr>
        <p:grpSpPr>
          <a:xfrm>
            <a:off x="6227014" y="2929500"/>
            <a:ext cx="3292549" cy="2862348"/>
            <a:chOff x="7130026" y="3728952"/>
            <a:chExt cx="3292549" cy="286234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B290E0-E7E8-EECC-0539-F011D2BE91B4}"/>
                </a:ext>
              </a:extLst>
            </p:cNvPr>
            <p:cNvSpPr/>
            <p:nvPr/>
          </p:nvSpPr>
          <p:spPr>
            <a:xfrm>
              <a:off x="7194162" y="3728952"/>
              <a:ext cx="3213876" cy="2862348"/>
            </a:xfrm>
            <a:prstGeom prst="rect">
              <a:avLst/>
            </a:prstGeom>
            <a:ln w="31750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78B4D0D-6C68-EB09-65DE-82A70492A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4646" y="4130101"/>
              <a:ext cx="2373278" cy="209481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DF24CE-17FB-5E2F-0DE6-8AF7BC35942F}"/>
                </a:ext>
              </a:extLst>
            </p:cNvPr>
            <p:cNvSpPr txBox="1"/>
            <p:nvPr/>
          </p:nvSpPr>
          <p:spPr>
            <a:xfrm>
              <a:off x="7130026" y="3835332"/>
              <a:ext cx="32025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/>
                <a:t>메인 제어부</a:t>
              </a:r>
              <a:endParaRPr lang="en-US" altLang="ko-KR" sz="2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9D2859-AC3D-3FEF-EF1E-726F2B216B92}"/>
                </a:ext>
              </a:extLst>
            </p:cNvPr>
            <p:cNvSpPr txBox="1"/>
            <p:nvPr/>
          </p:nvSpPr>
          <p:spPr>
            <a:xfrm>
              <a:off x="7220057" y="6097276"/>
              <a:ext cx="3202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One-Chip </a:t>
              </a:r>
              <a:r>
                <a:rPr lang="ko-KR" altLang="en-US" dirty="0"/>
                <a:t>컴퓨터</a:t>
              </a:r>
              <a:endParaRPr lang="en-US" altLang="ko-KR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F4279A1-B3AB-7028-3ED9-C052D126951C}"/>
              </a:ext>
            </a:extLst>
          </p:cNvPr>
          <p:cNvGrpSpPr/>
          <p:nvPr/>
        </p:nvGrpSpPr>
        <p:grpSpPr>
          <a:xfrm>
            <a:off x="912839" y="3139324"/>
            <a:ext cx="3206850" cy="2444750"/>
            <a:chOff x="3335759" y="4065402"/>
            <a:chExt cx="3206850" cy="244475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6D3A1C5-D70E-1E93-81F8-72A92543AA34}"/>
                </a:ext>
              </a:extLst>
            </p:cNvPr>
            <p:cNvSpPr/>
            <p:nvPr/>
          </p:nvSpPr>
          <p:spPr>
            <a:xfrm>
              <a:off x="3581400" y="4065402"/>
              <a:ext cx="2700654" cy="2444750"/>
            </a:xfrm>
            <a:prstGeom prst="rect">
              <a:avLst/>
            </a:prstGeom>
            <a:ln w="3175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5967D6-791C-D9FC-DD86-831D681D9325}"/>
                </a:ext>
              </a:extLst>
            </p:cNvPr>
            <p:cNvGrpSpPr/>
            <p:nvPr/>
          </p:nvGrpSpPr>
          <p:grpSpPr>
            <a:xfrm>
              <a:off x="4093527" y="4751202"/>
              <a:ext cx="1676400" cy="1123186"/>
              <a:chOff x="5272256" y="3917994"/>
              <a:chExt cx="3262144" cy="2097457"/>
            </a:xfrm>
          </p:grpSpPr>
          <p:pic>
            <p:nvPicPr>
              <p:cNvPr id="7" name="그림 6" descr="그래픽, 창의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7EFE519-1EFE-0EE4-0A60-722C2DD98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2256" y="3917994"/>
                <a:ext cx="3262144" cy="2097457"/>
              </a:xfrm>
              <a:prstGeom prst="rect">
                <a:avLst/>
              </a:prstGeom>
            </p:spPr>
          </p:pic>
          <p:pic>
            <p:nvPicPr>
              <p:cNvPr id="8" name="그림 7" descr="원, 흑백, 블랙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22C2B56-C607-2FFF-51F0-6EA2226FA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2043" y="4667510"/>
                <a:ext cx="2050171" cy="1153222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B6F55B-F99C-D586-F54C-3ECFDF3254C3}"/>
                </a:ext>
              </a:extLst>
            </p:cNvPr>
            <p:cNvSpPr txBox="1"/>
            <p:nvPr/>
          </p:nvSpPr>
          <p:spPr>
            <a:xfrm>
              <a:off x="3340091" y="4200315"/>
              <a:ext cx="32025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/>
                <a:t>중앙 서버</a:t>
              </a:r>
              <a:endParaRPr lang="en-US" altLang="ko-KR" sz="28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88F4A3-41B0-A89C-A9F7-F7953120D486}"/>
                </a:ext>
              </a:extLst>
            </p:cNvPr>
            <p:cNvSpPr txBox="1"/>
            <p:nvPr/>
          </p:nvSpPr>
          <p:spPr>
            <a:xfrm>
              <a:off x="3335759" y="6001055"/>
              <a:ext cx="3202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주문 수신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경로 설정</a:t>
              </a:r>
              <a:endParaRPr lang="en-US" altLang="ko-KR" dirty="0">
                <a:latin typeface="+mn-ea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3C468A4-3E8C-71D8-C29E-D8A29FD8ED9C}"/>
              </a:ext>
            </a:extLst>
          </p:cNvPr>
          <p:cNvSpPr txBox="1"/>
          <p:nvPr/>
        </p:nvSpPr>
        <p:spPr>
          <a:xfrm>
            <a:off x="9309092" y="4438590"/>
            <a:ext cx="2377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시리얼 통신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CA6B19-9060-0AFF-0315-22CAC74A6EB6}"/>
              </a:ext>
            </a:extLst>
          </p:cNvPr>
          <p:cNvSpPr txBox="1"/>
          <p:nvPr/>
        </p:nvSpPr>
        <p:spPr>
          <a:xfrm>
            <a:off x="96975" y="5970903"/>
            <a:ext cx="263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WebSocket </a:t>
            </a:r>
            <a:r>
              <a:rPr lang="ko-KR" altLang="en-US" sz="2000" b="1" dirty="0">
                <a:latin typeface="+mn-ea"/>
              </a:rPr>
              <a:t>통신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211F27-B1CF-0EB4-69C8-AF87C71FDAD4}"/>
              </a:ext>
            </a:extLst>
          </p:cNvPr>
          <p:cNvSpPr txBox="1"/>
          <p:nvPr/>
        </p:nvSpPr>
        <p:spPr>
          <a:xfrm>
            <a:off x="3758166" y="4438590"/>
            <a:ext cx="263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MQTT </a:t>
            </a:r>
            <a:r>
              <a:rPr lang="ko-KR" altLang="en-US" sz="2000" b="1" dirty="0">
                <a:latin typeface="+mn-ea"/>
              </a:rPr>
              <a:t>통신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E5E0982-F0D6-2441-0DD0-89BCE10056D2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 flipV="1">
            <a:off x="3859134" y="4360674"/>
            <a:ext cx="2432016" cy="1025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2E913BB-B3E1-1FF6-C09A-057B6F426024}"/>
              </a:ext>
            </a:extLst>
          </p:cNvPr>
          <p:cNvGrpSpPr/>
          <p:nvPr/>
        </p:nvGrpSpPr>
        <p:grpSpPr>
          <a:xfrm>
            <a:off x="868389" y="5584074"/>
            <a:ext cx="3241677" cy="4006938"/>
            <a:chOff x="-118872" y="2513064"/>
            <a:chExt cx="3241677" cy="400693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C762D3E-1F46-5FEF-C92E-CDB8FDC14E26}"/>
                </a:ext>
              </a:extLst>
            </p:cNvPr>
            <p:cNvSpPr/>
            <p:nvPr/>
          </p:nvSpPr>
          <p:spPr>
            <a:xfrm>
              <a:off x="-67677" y="3657654"/>
              <a:ext cx="3161964" cy="2862348"/>
            </a:xfrm>
            <a:prstGeom prst="rect">
              <a:avLst/>
            </a:prstGeom>
            <a:ln w="31750">
              <a:solidFill>
                <a:schemeClr val="accent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19DE487-E349-CA31-7187-30EF85161871}"/>
                </a:ext>
              </a:extLst>
            </p:cNvPr>
            <p:cNvGrpSpPr/>
            <p:nvPr/>
          </p:nvGrpSpPr>
          <p:grpSpPr>
            <a:xfrm>
              <a:off x="594377" y="4206086"/>
              <a:ext cx="1724149" cy="1571750"/>
              <a:chOff x="1971095" y="6392078"/>
              <a:chExt cx="2374218" cy="2010050"/>
            </a:xfrm>
          </p:grpSpPr>
          <p:pic>
            <p:nvPicPr>
              <p:cNvPr id="35" name="그래픽 34" descr="영수증 단색으로 채워진">
                <a:extLst>
                  <a:ext uri="{FF2B5EF4-FFF2-40B4-BE49-F238E27FC236}">
                    <a16:creationId xmlns:a16="http://schemas.microsoft.com/office/drawing/2014/main" id="{C9C2F984-EBC3-6C92-FC94-9ACF2873C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71095" y="7206395"/>
                <a:ext cx="1134671" cy="1134672"/>
              </a:xfrm>
              <a:prstGeom prst="rect">
                <a:avLst/>
              </a:prstGeom>
            </p:spPr>
          </p:pic>
          <p:pic>
            <p:nvPicPr>
              <p:cNvPr id="42" name="그래픽 41" descr="콜 센터 윤곽선">
                <a:extLst>
                  <a:ext uri="{FF2B5EF4-FFF2-40B4-BE49-F238E27FC236}">
                    <a16:creationId xmlns:a16="http://schemas.microsoft.com/office/drawing/2014/main" id="{61FEA3B8-7EF5-D53E-FB8E-0DC79393C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335264" y="6392078"/>
                <a:ext cx="2010049" cy="2010050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CF0355-E3BE-611C-40E5-2BA422867C59}"/>
                </a:ext>
              </a:extLst>
            </p:cNvPr>
            <p:cNvSpPr txBox="1"/>
            <p:nvPr/>
          </p:nvSpPr>
          <p:spPr>
            <a:xfrm>
              <a:off x="-79713" y="3753695"/>
              <a:ext cx="32025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+mn-ea"/>
                </a:rPr>
                <a:t>UI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1E861A6E-819D-50C0-7E0C-D3BA1C3BEF16}"/>
                </a:ext>
              </a:extLst>
            </p:cNvPr>
            <p:cNvCxnSpPr>
              <a:cxnSpLocks/>
              <a:stCxn id="21" idx="2"/>
              <a:endCxn id="48" idx="0"/>
            </p:cNvCxnSpPr>
            <p:nvPr/>
          </p:nvCxnSpPr>
          <p:spPr>
            <a:xfrm flipH="1">
              <a:off x="1513305" y="2513064"/>
              <a:ext cx="8241" cy="114459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088FAFC-0B46-975E-400A-C3636B337B3F}"/>
                </a:ext>
              </a:extLst>
            </p:cNvPr>
            <p:cNvSpPr txBox="1"/>
            <p:nvPr/>
          </p:nvSpPr>
          <p:spPr>
            <a:xfrm>
              <a:off x="-118872" y="5921398"/>
              <a:ext cx="3202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디스플레이</a:t>
              </a:r>
              <a:endParaRPr lang="en-US" altLang="ko-KR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296619E-6B81-5B3C-BAF5-633434C022EA}"/>
              </a:ext>
            </a:extLst>
          </p:cNvPr>
          <p:cNvGrpSpPr/>
          <p:nvPr/>
        </p:nvGrpSpPr>
        <p:grpSpPr>
          <a:xfrm>
            <a:off x="11512753" y="2924604"/>
            <a:ext cx="6241848" cy="5184307"/>
            <a:chOff x="11741353" y="2924604"/>
            <a:chExt cx="6241848" cy="666640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FCC0A0-D689-CF8F-7039-58E6ABD93F74}"/>
                </a:ext>
              </a:extLst>
            </p:cNvPr>
            <p:cNvSpPr/>
            <p:nvPr/>
          </p:nvSpPr>
          <p:spPr>
            <a:xfrm>
              <a:off x="11741353" y="2924604"/>
              <a:ext cx="6241848" cy="6666408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E2FD0D-CC69-6011-991F-30F6B120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57907" y="4475638"/>
              <a:ext cx="2831552" cy="399222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1A4E6A7-D138-DC5B-E888-C8C5F3A0AEA9}"/>
              </a:ext>
            </a:extLst>
          </p:cNvPr>
          <p:cNvSpPr txBox="1"/>
          <p:nvPr/>
        </p:nvSpPr>
        <p:spPr>
          <a:xfrm>
            <a:off x="14815966" y="5393334"/>
            <a:ext cx="275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리니어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액추에이터</a:t>
            </a:r>
            <a:endParaRPr lang="en-US" altLang="ko-KR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08C6EB-BD3D-DD40-89BD-5BF06D9F876B}"/>
              </a:ext>
            </a:extLst>
          </p:cNvPr>
          <p:cNvSpPr txBox="1"/>
          <p:nvPr/>
        </p:nvSpPr>
        <p:spPr>
          <a:xfrm>
            <a:off x="11452845" y="7200900"/>
            <a:ext cx="320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n-ea"/>
              </a:rPr>
              <a:t>STM </a:t>
            </a:r>
            <a:r>
              <a:rPr lang="ko-KR" altLang="en-US">
                <a:latin typeface="+mn-ea"/>
              </a:rPr>
              <a:t>보드</a:t>
            </a:r>
            <a:endParaRPr lang="en-US" altLang="ko-KR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079CE1-7516-39C4-45FC-C44D922862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6033" y="5839470"/>
            <a:ext cx="2160776" cy="13827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6FEBF3-40C2-4CB2-7F6C-A3E6A8AAEB3B}"/>
              </a:ext>
            </a:extLst>
          </p:cNvPr>
          <p:cNvSpPr txBox="1"/>
          <p:nvPr/>
        </p:nvSpPr>
        <p:spPr>
          <a:xfrm>
            <a:off x="14692263" y="7185374"/>
            <a:ext cx="300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차체 구동 모터</a:t>
            </a:r>
            <a:endParaRPr lang="en-US" altLang="ko-KR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C58EC5-4E05-EC18-5EE5-F915D29FC2FE}"/>
              </a:ext>
            </a:extLst>
          </p:cNvPr>
          <p:cNvCxnSpPr>
            <a:cxnSpLocks/>
          </p:cNvCxnSpPr>
          <p:nvPr/>
        </p:nvCxnSpPr>
        <p:spPr>
          <a:xfrm flipV="1">
            <a:off x="14122570" y="4686936"/>
            <a:ext cx="946928" cy="22065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A73396F-4A14-5E1A-7FD5-C959E6D4E6B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9505026" y="4350657"/>
            <a:ext cx="2007727" cy="1001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7A6B1AC-46AD-E698-8118-5905670B5189}"/>
              </a:ext>
            </a:extLst>
          </p:cNvPr>
          <p:cNvSpPr txBox="1"/>
          <p:nvPr/>
        </p:nvSpPr>
        <p:spPr>
          <a:xfrm>
            <a:off x="12859600" y="3051012"/>
            <a:ext cx="320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err="1"/>
              <a:t>구동부</a:t>
            </a:r>
            <a:endParaRPr lang="en-US" altLang="ko-KR" sz="2800" b="1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A3A3C4E-45B7-BB36-7ADD-CC2CBB82E31D}"/>
              </a:ext>
            </a:extLst>
          </p:cNvPr>
          <p:cNvGrpSpPr/>
          <p:nvPr/>
        </p:nvGrpSpPr>
        <p:grpSpPr>
          <a:xfrm>
            <a:off x="6291150" y="6730340"/>
            <a:ext cx="3238993" cy="2862348"/>
            <a:chOff x="7276906" y="7097531"/>
            <a:chExt cx="3279227" cy="2862348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7690A23-0DC3-1138-9818-2795356F587F}"/>
                </a:ext>
              </a:extLst>
            </p:cNvPr>
            <p:cNvSpPr/>
            <p:nvPr/>
          </p:nvSpPr>
          <p:spPr>
            <a:xfrm>
              <a:off x="7276906" y="7097531"/>
              <a:ext cx="3213876" cy="2862348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199A66F-6F1D-7329-FECB-32E03DB5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21759" y="7602659"/>
              <a:ext cx="1866232" cy="18662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25BFB9-F3C3-C7B0-47E1-5B90A8385611}"/>
                </a:ext>
              </a:extLst>
            </p:cNvPr>
            <p:cNvSpPr txBox="1"/>
            <p:nvPr/>
          </p:nvSpPr>
          <p:spPr>
            <a:xfrm>
              <a:off x="7283212" y="9396891"/>
              <a:ext cx="3202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카메라</a:t>
              </a:r>
              <a:endParaRPr lang="en-US" altLang="ko-KR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ED8BE1-83AC-068C-70A4-9FAB106258D2}"/>
                </a:ext>
              </a:extLst>
            </p:cNvPr>
            <p:cNvSpPr txBox="1"/>
            <p:nvPr/>
          </p:nvSpPr>
          <p:spPr>
            <a:xfrm>
              <a:off x="7353615" y="7218703"/>
              <a:ext cx="32025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err="1"/>
                <a:t>센서부</a:t>
              </a:r>
              <a:endParaRPr lang="en-US" altLang="ko-KR" sz="2800" b="1"/>
            </a:p>
          </p:txBody>
        </p:sp>
      </p:grp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0261DDC-38DC-1477-2F78-F5F37A9A54D4}"/>
              </a:ext>
            </a:extLst>
          </p:cNvPr>
          <p:cNvCxnSpPr>
            <a:cxnSpLocks/>
            <a:stCxn id="17" idx="2"/>
            <a:endCxn id="67" idx="0"/>
          </p:cNvCxnSpPr>
          <p:nvPr/>
        </p:nvCxnSpPr>
        <p:spPr>
          <a:xfrm flipH="1">
            <a:off x="7878371" y="5791848"/>
            <a:ext cx="19717" cy="938492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FC895BF-4C7B-B831-A1E8-A31EDB5B64F2}"/>
              </a:ext>
            </a:extLst>
          </p:cNvPr>
          <p:cNvSpPr txBox="1"/>
          <p:nvPr/>
        </p:nvSpPr>
        <p:spPr>
          <a:xfrm>
            <a:off x="6232702" y="6013512"/>
            <a:ext cx="2377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+mn-ea"/>
              </a:rPr>
              <a:t>USB</a:t>
            </a:r>
            <a:endParaRPr lang="ko-KR" altLang="en-US" sz="2000" b="1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04B851-9AF2-EC5B-1E35-45574FE6EB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19826" y="4001363"/>
            <a:ext cx="1753191" cy="13883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89BD5D-8A27-62F4-BD54-15B6C164BECC}"/>
              </a:ext>
            </a:extLst>
          </p:cNvPr>
          <p:cNvCxnSpPr>
            <a:cxnSpLocks/>
          </p:cNvCxnSpPr>
          <p:nvPr/>
        </p:nvCxnSpPr>
        <p:spPr>
          <a:xfrm flipV="1">
            <a:off x="14120001" y="6530841"/>
            <a:ext cx="946928" cy="22065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7F8064B-0847-3AE5-0075-BC6653A5F6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5730" y="7407521"/>
            <a:ext cx="2766153" cy="155596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C5DA7E1-B18A-86D7-C99E-57319D68A5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00400" y="1014180"/>
            <a:ext cx="19431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69FE6-5EBE-4157-74D4-F1256176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02CED5-021C-32C9-180D-B2627378C29E}"/>
              </a:ext>
            </a:extLst>
          </p:cNvPr>
          <p:cNvSpPr/>
          <p:nvPr/>
        </p:nvSpPr>
        <p:spPr>
          <a:xfrm>
            <a:off x="2284640" y="2016574"/>
            <a:ext cx="11928020" cy="8058153"/>
          </a:xfrm>
          <a:prstGeom prst="roundRect">
            <a:avLst>
              <a:gd name="adj" fmla="val 108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9E9F07F-E597-81BF-1040-3F5A0ACA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4784A5-FEA5-F701-2FFC-8662D263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556" y="7632700"/>
            <a:ext cx="4940300" cy="26543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B355DB9C-E756-8487-C270-B8F3FCF274E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1FBEBC1-BDB3-2C3F-3DF0-61830D8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673100"/>
            <a:ext cx="14566900" cy="2057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C5E8BF25-C705-731A-53EC-8A5BB3679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0400" y="1014180"/>
            <a:ext cx="1943100" cy="1358900"/>
          </a:xfrm>
          <a:prstGeom prst="rect">
            <a:avLst/>
          </a:prstGeom>
        </p:spPr>
      </p:pic>
      <p:pic>
        <p:nvPicPr>
          <p:cNvPr id="18" name="그림 17" descr="도표, 스케치, 그림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285996-8712-1F19-E9DE-2A8A6FEC8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021" y="2136535"/>
            <a:ext cx="10972800" cy="78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8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B6B1397-BE1C-8B18-9E92-918C1C0175A9}"/>
              </a:ext>
            </a:extLst>
          </p:cNvPr>
          <p:cNvSpPr/>
          <p:nvPr/>
        </p:nvSpPr>
        <p:spPr>
          <a:xfrm>
            <a:off x="2284640" y="2016574"/>
            <a:ext cx="11928020" cy="8058153"/>
          </a:xfrm>
          <a:prstGeom prst="roundRect">
            <a:avLst>
              <a:gd name="adj" fmla="val 108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556" y="7632700"/>
            <a:ext cx="4940300" cy="265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1F5A1004-F31D-2B19-CC68-11027ADA2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73100"/>
            <a:ext cx="14097000" cy="20574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642508A-005E-327E-4A1D-E34400E65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0400" y="1014180"/>
            <a:ext cx="1943100" cy="1358900"/>
          </a:xfrm>
          <a:prstGeom prst="rect">
            <a:avLst/>
          </a:prstGeom>
        </p:spPr>
      </p:pic>
      <p:pic>
        <p:nvPicPr>
          <p:cNvPr id="13" name="그림 12" descr="도표, 텍스트, 평면도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A230E6-BB1B-2D6C-FE4C-E5BF8CB21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93" y="2136535"/>
            <a:ext cx="9514114" cy="7818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73100"/>
            <a:ext cx="10477500" cy="2057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93" y="3022600"/>
            <a:ext cx="3416300" cy="328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900" y="3022600"/>
            <a:ext cx="3416300" cy="328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00" y="3022600"/>
            <a:ext cx="3416300" cy="328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7747000"/>
            <a:ext cx="4203700" cy="113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" y="6375400"/>
            <a:ext cx="2501900" cy="134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4241800"/>
            <a:ext cx="1193800" cy="1193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60600" y="4064000"/>
            <a:ext cx="11176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6600" y="7429500"/>
            <a:ext cx="4838700" cy="1752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89600" y="6375400"/>
            <a:ext cx="2578100" cy="134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12200" y="7429500"/>
            <a:ext cx="4749800" cy="175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07600" y="6324600"/>
            <a:ext cx="2565400" cy="134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09700" y="6286500"/>
            <a:ext cx="2959100" cy="1358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5700" y="2997200"/>
            <a:ext cx="3581400" cy="3441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86000" y="4064000"/>
            <a:ext cx="1295400" cy="1384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91800" y="4000500"/>
            <a:ext cx="965200" cy="13208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7300" y="4025900"/>
            <a:ext cx="1066800" cy="1295400"/>
          </a:xfrm>
          <a:prstGeom prst="rect">
            <a:avLst/>
          </a:prstGeom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D80F2AE8-1128-186C-0065-F0C265D8E99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900400" y="1014180"/>
            <a:ext cx="1943100" cy="1358900"/>
          </a:xfrm>
          <a:prstGeom prst="rect">
            <a:avLst/>
          </a:prstGeom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E6BC21D0-3470-FB4F-11C7-B6769736A2C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106400" y="7429500"/>
            <a:ext cx="4686300" cy="176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DA8657E7B55C74285251FE52C9967E9" ma:contentTypeVersion="11" ma:contentTypeDescription="새 문서를 만듭니다." ma:contentTypeScope="" ma:versionID="a083328baf6d4ac5b69d7d56397861c3">
  <xsd:schema xmlns:xsd="http://www.w3.org/2001/XMLSchema" xmlns:xs="http://www.w3.org/2001/XMLSchema" xmlns:p="http://schemas.microsoft.com/office/2006/metadata/properties" xmlns:ns2="80c906c2-2a70-4b17-b67f-0aed852bcfbc" xmlns:ns3="36e49542-d4ae-495f-a4ca-599709baa7d9" targetNamespace="http://schemas.microsoft.com/office/2006/metadata/properties" ma:root="true" ma:fieldsID="254c2d6643a1049f106956d71f5f987c" ns2:_="" ns3:_="">
    <xsd:import namespace="80c906c2-2a70-4b17-b67f-0aed852bcfbc"/>
    <xsd:import namespace="36e49542-d4ae-495f-a4ca-599709baa7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c906c2-2a70-4b17-b67f-0aed852bcf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이미지 태그" ma:readOnly="false" ma:fieldId="{5cf76f15-5ced-4ddc-b409-7134ff3c332f}" ma:taxonomyMulti="true" ma:sspId="d9873233-f6a8-41f2-b6c3-9c68c481c7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49542-d4ae-495f-a4ca-599709baa7d9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e05eb718-1c77-4f0c-9f95-404a2ba33b7a}" ma:internalName="TaxCatchAll" ma:showField="CatchAllData" ma:web="36e49542-d4ae-495f-a4ca-599709baa7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c906c2-2a70-4b17-b67f-0aed852bcfbc">
      <Terms xmlns="http://schemas.microsoft.com/office/infopath/2007/PartnerControls"/>
    </lcf76f155ced4ddcb4097134ff3c332f>
    <TaxCatchAll xmlns="36e49542-d4ae-495f-a4ca-599709baa7d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F35F42-2A9C-4BBA-826A-B624D57B4316}">
  <ds:schemaRefs>
    <ds:schemaRef ds:uri="36e49542-d4ae-495f-a4ca-599709baa7d9"/>
    <ds:schemaRef ds:uri="80c906c2-2a70-4b17-b67f-0aed852bcf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E35DB8E-30B2-4AF6-AE15-0D3191BBB433}">
  <ds:schemaRefs>
    <ds:schemaRef ds:uri="http://purl.org/dc/elements/1.1/"/>
    <ds:schemaRef ds:uri="http://schemas.openxmlformats.org/package/2006/metadata/core-properties"/>
    <ds:schemaRef ds:uri="36e49542-d4ae-495f-a4ca-599709baa7d9"/>
    <ds:schemaRef ds:uri="http://schemas.microsoft.com/office/2006/documentManagement/types"/>
    <ds:schemaRef ds:uri="http://purl.org/dc/dcmitype/"/>
    <ds:schemaRef ds:uri="80c906c2-2a70-4b17-b67f-0aed852bcfbc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4871FB9-9CB8-4363-B536-DED7CD6F4A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81</Words>
  <Application>Microsoft Office PowerPoint</Application>
  <PresentationFormat>사용자 지정</PresentationFormat>
  <Paragraphs>39</Paragraphs>
  <Slides>22</Slides>
  <Notes>11</Notes>
  <HiddenSlides>1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wonjong LEE</dc:creator>
  <cp:lastModifiedBy>이원종(2020134026)</cp:lastModifiedBy>
  <cp:revision>2</cp:revision>
  <dcterms:created xsi:type="dcterms:W3CDTF">2006-08-16T00:00:00Z</dcterms:created>
  <dcterms:modified xsi:type="dcterms:W3CDTF">2025-10-17T08:19:50Z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0x0101000DA8657E7B55C74285251FE52C9967E9</vt:lpwstr>
  </property>
  <property fmtid="{D5CDD505-2E9C-101B-9397-08002B2CF9AE}" pid="3" name="MediaServiceImageTags">
    <vt:lpwstr/>
  </property>
</Properties>
</file>